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9"/>
  </p:normalViewPr>
  <p:slideViewPr>
    <p:cSldViewPr snapToGrid="0" snapToObjects="1">
      <p:cViewPr varScale="1">
        <p:scale>
          <a:sx n="90" d="100"/>
          <a:sy n="90" d="100"/>
        </p:scale>
        <p:origin x="232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ED020-6687-5249-9DEB-F3EBBB760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3FF88C-8DE4-164A-9F4B-BCA946E161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9E85F-6C44-6E4B-B5D8-E2696F5C1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C440-D071-3B4B-9453-7A878319C6C3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BF6FE-8140-644D-8674-62661902C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B96AA-275C-EE48-8D18-E6FAB77D2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AE49-79E9-7042-B7CB-48C8B45C3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E0A32-DDCB-6B44-9B80-8C4B329C0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5DA80-9A33-674D-AFE9-4648C607D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BBACA-C37D-3E47-B229-5BE0A3D4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C440-D071-3B4B-9453-7A878319C6C3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9835E-4A1D-1840-AF76-FA0AF337F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41E2D-B979-B445-B5F9-0158B8B28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AE49-79E9-7042-B7CB-48C8B45C3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9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90E088-7FA1-3C44-B197-9AA2CDBACD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756B6-A979-7B48-8365-DC3AC2B32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5A33F-59C3-C64A-880F-9F390DF09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C440-D071-3B4B-9453-7A878319C6C3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2F824-8CC5-5D41-9684-5D0E6AA6C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5C548-8556-4F46-8332-AD43B2F4A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AE49-79E9-7042-B7CB-48C8B45C3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0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81FE1-E23C-9B42-A209-668BE74DC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78FD7-5047-0F4C-9CE1-BF2D643BD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A277F-D022-0046-800E-9550899FE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C440-D071-3B4B-9453-7A878319C6C3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E4BDF-B265-BC4B-BFAB-C80F4D68B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5ED33-24C0-2943-B5D8-B1F5744EE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AE49-79E9-7042-B7CB-48C8B45C3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2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37D22-6797-3C44-ACAB-3EFC82C1C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B8C2A-40FC-2245-83B4-D6A89DD04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A17A0-B530-6441-86E6-23908FA0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C440-D071-3B4B-9453-7A878319C6C3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9882D-1AB3-9344-9503-375173F03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0C175-8E81-6846-846F-2871D838D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AE49-79E9-7042-B7CB-48C8B45C3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5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4C544-FE61-F142-B3BB-8A92C0F94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80210-2797-B442-B29D-C7333195AC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A26BD-CB01-6B41-B409-6AA9A5EEE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DB8F4-1611-804F-AD43-316D670CF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C440-D071-3B4B-9453-7A878319C6C3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D1FE42-8FBB-F347-B234-15F175373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056498-53E2-6B4B-AFAD-E405BE03D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AE49-79E9-7042-B7CB-48C8B45C3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1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B0DE0-CBF5-4249-9034-8D798C8C4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552AF-E9FA-9C41-8137-811B854C1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EA5B7-4A13-8F40-A2FF-BA66F7646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845A1E-ABBA-B14F-B73F-27B335ED25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36A35D-0401-9F4C-8F78-13895DACB6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E5ADC9-0894-1442-980C-9AF696CC1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C440-D071-3B4B-9453-7A878319C6C3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989445-491B-7B4A-93A2-9004D92F3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FE6C4D-C79F-B841-93B0-BB96DED99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AE49-79E9-7042-B7CB-48C8B45C3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1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44E15-F67E-4340-987D-A53093ED5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4673A7-462A-0A4C-B672-857D323C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C440-D071-3B4B-9453-7A878319C6C3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0B5656-AF87-4941-A285-031540291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371660-7513-3D43-BEC3-4E8EF4F5A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AE49-79E9-7042-B7CB-48C8B45C3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1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A6B92E-2D5A-B941-B97E-B6B95E759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C440-D071-3B4B-9453-7A878319C6C3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B706B9-3F47-CA43-9943-976E194F7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63D84-E7C9-BD4B-8E3C-41F3EE594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AE49-79E9-7042-B7CB-48C8B45C3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7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696A-2472-A149-AB5E-6906FE979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CFCDF-CC3F-4841-A18E-B8ECB432F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58714-AEE5-1444-B87C-FB6402106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1375D-887C-0D49-984F-D55705147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C440-D071-3B4B-9453-7A878319C6C3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1FE15-3B3F-BB4A-9AF8-C77242B16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3BC14-D9C4-E646-88F8-55AB54CA8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AE49-79E9-7042-B7CB-48C8B45C3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2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CD8A5-DF96-EB41-81B0-B244048AF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E3ABA9-6751-BE4C-B7CB-1AE46E9F00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807E01-244E-2347-8BBF-571C732AF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4D744-ECC9-0446-8DFE-3198B798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C440-D071-3B4B-9453-7A878319C6C3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79AD7-8F5F-C248-8588-BFBB6588F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23665-EE9B-A649-920D-289FD9976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AE49-79E9-7042-B7CB-48C8B45C3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367855-3EA3-5C48-8C85-FD2C2CFE7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CCE64-0EF4-EC44-8E80-4F3A956D5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F2CAF-A0D4-2F4D-93F5-A9A60B7DFA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FC440-D071-3B4B-9453-7A878319C6C3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C6BC6-3C5A-E74F-97F8-38149A5349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431AD-683B-4C4C-AC7D-5B2975AE5D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DAE49-79E9-7042-B7CB-48C8B45C3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428C6-97D1-C445-9A64-66671A60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RCA Role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80163-4366-354E-9096-1EA9FD360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Tasks</a:t>
            </a:r>
          </a:p>
          <a:p>
            <a:pPr marL="514350" indent="-514350">
              <a:buAutoNum type="arabicPeriod"/>
            </a:pPr>
            <a:r>
              <a:rPr lang="en-US" dirty="0"/>
              <a:t>Knowledge and Experience</a:t>
            </a:r>
          </a:p>
          <a:p>
            <a:pPr marL="514350" indent="-514350">
              <a:buAutoNum type="arabicPeriod"/>
            </a:pPr>
            <a:r>
              <a:rPr lang="en-US" dirty="0"/>
              <a:t>Competencies 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9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5DDE249-1B94-114A-8BFD-A546BC7C66FB}"/>
              </a:ext>
            </a:extLst>
          </p:cNvPr>
          <p:cNvSpPr/>
          <p:nvPr/>
        </p:nvSpPr>
        <p:spPr>
          <a:xfrm>
            <a:off x="887019" y="652938"/>
            <a:ext cx="2541982" cy="5207557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Check and respond to email , phone calls, social media;</a:t>
            </a:r>
            <a:br>
              <a:rPr lang="en-US" sz="1600" dirty="0"/>
            </a:b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Race Organizers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BC HQ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NW Board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NW BC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Police forces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NEG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Monitor and respond to BC RCA  dashboard   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9DF4AE4-0830-2642-9FC9-A20DF35B4176}"/>
              </a:ext>
            </a:extLst>
          </p:cNvPr>
          <p:cNvSpPr/>
          <p:nvPr/>
        </p:nvSpPr>
        <p:spPr>
          <a:xfrm>
            <a:off x="4440040" y="652938"/>
            <a:ext cx="2556270" cy="55907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Prepare and submit permit applications to Police forces</a:t>
            </a:r>
          </a:p>
          <a:p>
            <a:endParaRPr lang="en-US" sz="1600" dirty="0"/>
          </a:p>
          <a:p>
            <a:r>
              <a:rPr lang="en-US" sz="1600" dirty="0"/>
              <a:t>Prepare and send race permits to organizers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Road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Circuit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dirty="0"/>
              <a:t>Attend and contribute to Regional Board Work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Road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Strategy &amp; Finance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Academy </a:t>
            </a:r>
          </a:p>
          <a:p>
            <a:endParaRPr lang="en-US" sz="1600" dirty="0"/>
          </a:p>
          <a:p>
            <a:r>
              <a:rPr lang="en-US" sz="1600" dirty="0"/>
              <a:t>Assist with tasks as requested by the NW Board ( complaints/ad hoc meetings )    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2B5FCAA-328A-334A-8616-DB4AA019603F}"/>
              </a:ext>
            </a:extLst>
          </p:cNvPr>
          <p:cNvSpPr/>
          <p:nvPr/>
        </p:nvSpPr>
        <p:spPr>
          <a:xfrm>
            <a:off x="8007350" y="652938"/>
            <a:ext cx="2879725" cy="5998766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Prepare quarterly Board Reports and attend Board meetings ( Seek to make contribution across regional agenda )</a:t>
            </a:r>
          </a:p>
          <a:p>
            <a:endParaRPr lang="en-US" sz="1600" dirty="0"/>
          </a:p>
          <a:p>
            <a:r>
              <a:rPr lang="en-US" sz="1600" dirty="0"/>
              <a:t>Undertake audit of Comms for coming year </a:t>
            </a:r>
          </a:p>
          <a:p>
            <a:endParaRPr lang="en-US" sz="1600" dirty="0"/>
          </a:p>
          <a:p>
            <a:r>
              <a:rPr lang="en-US" sz="1600" dirty="0"/>
              <a:t>Work with REO and NW Board members to build balanced race program </a:t>
            </a:r>
          </a:p>
          <a:p>
            <a:endParaRPr lang="en-US" sz="1600" dirty="0"/>
          </a:p>
          <a:p>
            <a:r>
              <a:rPr lang="en-US" sz="1600" dirty="0"/>
              <a:t>Appoint &amp; Monitor Comms  for race programs;                                    ( Road/Track/Circuit)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Balance Geography/ learning and race type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Identify and implement mentoring opportunities for trainees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dirty="0"/>
              <a:t>Attend National RCA meetings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051984-F4EF-5945-B2B0-2710E9CC1CBC}"/>
              </a:ext>
            </a:extLst>
          </p:cNvPr>
          <p:cNvSpPr txBox="1"/>
          <p:nvPr/>
        </p:nvSpPr>
        <p:spPr>
          <a:xfrm>
            <a:off x="1400772" y="224309"/>
            <a:ext cx="1514475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26000"/>
                    <a:lumOff val="74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Daily/Weekly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000F66-941F-3C4F-83CD-5A9CFB4C8069}"/>
              </a:ext>
            </a:extLst>
          </p:cNvPr>
          <p:cNvSpPr txBox="1"/>
          <p:nvPr/>
        </p:nvSpPr>
        <p:spPr>
          <a:xfrm>
            <a:off x="4960937" y="255087"/>
            <a:ext cx="1514475" cy="338554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26000"/>
                    <a:lumOff val="74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1"/>
                </a:solidFill>
              </a:rPr>
              <a:t>Monthly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1A1760-9C13-D642-9277-532C5B6C12FC}"/>
              </a:ext>
            </a:extLst>
          </p:cNvPr>
          <p:cNvSpPr txBox="1"/>
          <p:nvPr/>
        </p:nvSpPr>
        <p:spPr>
          <a:xfrm>
            <a:off x="8427738" y="289312"/>
            <a:ext cx="2038948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26000"/>
                    <a:lumOff val="74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Quarterly/ Annually</a:t>
            </a:r>
          </a:p>
        </p:txBody>
      </p:sp>
    </p:spTree>
    <p:extLst>
      <p:ext uri="{BB962C8B-B14F-4D97-AF65-F5344CB8AC3E}">
        <p14:creationId xmlns:p14="http://schemas.microsoft.com/office/powerpoint/2010/main" val="945711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8776A-463A-C840-B41B-1E9963F5F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RCA Role  -  Knowledge/Experience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ADD4F-0A98-3E48-BE27-98BC23DFC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Detailed Understanding of the structure and process for Regional racing on the Road/Track/Circuit ( including volunteer roles and responsibilities ; Comms, Organizers, ACM’s , NEG )  </a:t>
            </a:r>
          </a:p>
          <a:p>
            <a:r>
              <a:rPr lang="en-US" dirty="0"/>
              <a:t>Good understanding of the structure and process for National racing on the Road/Track/Circuit  </a:t>
            </a:r>
          </a:p>
          <a:p>
            <a:r>
              <a:rPr lang="en-US" dirty="0"/>
              <a:t>Good Understanding of the cycle racing environment &amp; landscape ; current trends , issues threats and opportunities ( including Club, Team and GBCT ); Regional and National </a:t>
            </a:r>
          </a:p>
          <a:p>
            <a:r>
              <a:rPr lang="en-US" dirty="0"/>
              <a:t> Competence with applications ( web based , PPT, XLS, Word etc. ) </a:t>
            </a:r>
          </a:p>
        </p:txBody>
      </p:sp>
    </p:spTree>
    <p:extLst>
      <p:ext uri="{BB962C8B-B14F-4D97-AF65-F5344CB8AC3E}">
        <p14:creationId xmlns:p14="http://schemas.microsoft.com/office/powerpoint/2010/main" val="389332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33442-84A0-0747-B561-4BDD82065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RCA Role - Competencies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55012-6FC0-414B-B3FB-D2B57E5D3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working relationships across a broad spectrum ( Volunteers / FTE/Police/Organizers ) and specifically the NW Board in its strategic direction </a:t>
            </a:r>
          </a:p>
          <a:p>
            <a:r>
              <a:rPr lang="en-US" dirty="0"/>
              <a:t>Proactively assist with the development of the Regional racing program seeking to make change,  identify opportunities and new approaches and systems of working where required   </a:t>
            </a:r>
          </a:p>
          <a:p>
            <a:r>
              <a:rPr lang="en-US" dirty="0"/>
              <a:t>Seek development opportunities for volunteers  </a:t>
            </a:r>
          </a:p>
        </p:txBody>
      </p:sp>
    </p:spTree>
    <p:extLst>
      <p:ext uri="{BB962C8B-B14F-4D97-AF65-F5344CB8AC3E}">
        <p14:creationId xmlns:p14="http://schemas.microsoft.com/office/powerpoint/2010/main" val="1679619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326</Words>
  <Application>Microsoft Macintosh PowerPoint</Application>
  <PresentationFormat>Widescreen</PresentationFormat>
  <Paragraphs>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RCA Role </vt:lpstr>
      <vt:lpstr>PowerPoint Presentation</vt:lpstr>
      <vt:lpstr>RCA Role  -  Knowledge/Experience Requirements</vt:lpstr>
      <vt:lpstr>RCA Role - Competencies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Braybrooke</dc:creator>
  <cp:lastModifiedBy>Phil Braybrooke</cp:lastModifiedBy>
  <cp:revision>3</cp:revision>
  <dcterms:created xsi:type="dcterms:W3CDTF">2021-12-10T08:57:06Z</dcterms:created>
  <dcterms:modified xsi:type="dcterms:W3CDTF">2021-12-10T10:22:13Z</dcterms:modified>
</cp:coreProperties>
</file>