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2471" r:id="rId3"/>
    <p:sldId id="2501" r:id="rId4"/>
    <p:sldId id="2406" r:id="rId5"/>
    <p:sldId id="2414" r:id="rId6"/>
    <p:sldId id="2502" r:id="rId7"/>
    <p:sldId id="2503" r:id="rId8"/>
    <p:sldId id="250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54C27-BAD9-4E67-8334-8D2A6EEE6106}" v="61" dt="2021-09-16T16:13:55.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Pickering" userId="cdcbaaf3-b492-413b-afeb-9fd4302fa04c" providerId="ADAL" clId="{6E554C27-BAD9-4E67-8334-8D2A6EEE6106}"/>
    <pc:docChg chg="custSel modSld">
      <pc:chgData name="Rob Pickering" userId="cdcbaaf3-b492-413b-afeb-9fd4302fa04c" providerId="ADAL" clId="{6E554C27-BAD9-4E67-8334-8D2A6EEE6106}" dt="2021-09-16T16:14:01.852" v="327" actId="1076"/>
      <pc:docMkLst>
        <pc:docMk/>
      </pc:docMkLst>
      <pc:sldChg chg="modSp mod">
        <pc:chgData name="Rob Pickering" userId="cdcbaaf3-b492-413b-afeb-9fd4302fa04c" providerId="ADAL" clId="{6E554C27-BAD9-4E67-8334-8D2A6EEE6106}" dt="2021-09-16T15:47:59.338" v="120" actId="20577"/>
        <pc:sldMkLst>
          <pc:docMk/>
          <pc:sldMk cId="633322698" sldId="2471"/>
        </pc:sldMkLst>
        <pc:spChg chg="mod">
          <ac:chgData name="Rob Pickering" userId="cdcbaaf3-b492-413b-afeb-9fd4302fa04c" providerId="ADAL" clId="{6E554C27-BAD9-4E67-8334-8D2A6EEE6106}" dt="2021-09-16T15:47:59.338" v="120" actId="20577"/>
          <ac:spMkLst>
            <pc:docMk/>
            <pc:sldMk cId="633322698" sldId="2471"/>
            <ac:spMk id="6" creationId="{291C3E4E-F47D-4E69-B321-20766A4DEF8E}"/>
          </ac:spMkLst>
        </pc:spChg>
      </pc:sldChg>
      <pc:sldChg chg="modSp mod">
        <pc:chgData name="Rob Pickering" userId="cdcbaaf3-b492-413b-afeb-9fd4302fa04c" providerId="ADAL" clId="{6E554C27-BAD9-4E67-8334-8D2A6EEE6106}" dt="2021-09-16T15:59:59.098" v="262" actId="20577"/>
        <pc:sldMkLst>
          <pc:docMk/>
          <pc:sldMk cId="1015108929" sldId="2502"/>
        </pc:sldMkLst>
        <pc:spChg chg="mod">
          <ac:chgData name="Rob Pickering" userId="cdcbaaf3-b492-413b-afeb-9fd4302fa04c" providerId="ADAL" clId="{6E554C27-BAD9-4E67-8334-8D2A6EEE6106}" dt="2021-09-16T15:47:53.962" v="117" actId="20577"/>
          <ac:spMkLst>
            <pc:docMk/>
            <pc:sldMk cId="1015108929" sldId="2502"/>
            <ac:spMk id="9" creationId="{1E518C35-A640-ED4D-816E-AE19ECE316C4}"/>
          </ac:spMkLst>
        </pc:spChg>
        <pc:spChg chg="mod">
          <ac:chgData name="Rob Pickering" userId="cdcbaaf3-b492-413b-afeb-9fd4302fa04c" providerId="ADAL" clId="{6E554C27-BAD9-4E67-8334-8D2A6EEE6106}" dt="2021-09-16T15:59:59.098" v="262" actId="20577"/>
          <ac:spMkLst>
            <pc:docMk/>
            <pc:sldMk cId="1015108929" sldId="2502"/>
            <ac:spMk id="15" creationId="{0CB099E5-927E-104C-8041-42600D0CC962}"/>
          </ac:spMkLst>
        </pc:spChg>
      </pc:sldChg>
      <pc:sldChg chg="addSp delSp modSp mod">
        <pc:chgData name="Rob Pickering" userId="cdcbaaf3-b492-413b-afeb-9fd4302fa04c" providerId="ADAL" clId="{6E554C27-BAD9-4E67-8334-8D2A6EEE6106}" dt="2021-09-16T16:12:17.766" v="320" actId="1076"/>
        <pc:sldMkLst>
          <pc:docMk/>
          <pc:sldMk cId="2628618139" sldId="2503"/>
        </pc:sldMkLst>
        <pc:spChg chg="del mod">
          <ac:chgData name="Rob Pickering" userId="cdcbaaf3-b492-413b-afeb-9fd4302fa04c" providerId="ADAL" clId="{6E554C27-BAD9-4E67-8334-8D2A6EEE6106}" dt="2021-09-16T15:51:44.067" v="124" actId="478"/>
          <ac:spMkLst>
            <pc:docMk/>
            <pc:sldMk cId="2628618139" sldId="2503"/>
            <ac:spMk id="4" creationId="{EC7B2698-ADFA-4FBF-8364-F8ABF2A2EBB0}"/>
          </ac:spMkLst>
        </pc:spChg>
        <pc:spChg chg="mod">
          <ac:chgData name="Rob Pickering" userId="cdcbaaf3-b492-413b-afeb-9fd4302fa04c" providerId="ADAL" clId="{6E554C27-BAD9-4E67-8334-8D2A6EEE6106}" dt="2021-09-16T15:59:15.449" v="230" actId="20577"/>
          <ac:spMkLst>
            <pc:docMk/>
            <pc:sldMk cId="2628618139" sldId="2503"/>
            <ac:spMk id="9" creationId="{1E518C35-A640-ED4D-816E-AE19ECE316C4}"/>
          </ac:spMkLst>
        </pc:spChg>
        <pc:spChg chg="mod">
          <ac:chgData name="Rob Pickering" userId="cdcbaaf3-b492-413b-afeb-9fd4302fa04c" providerId="ADAL" clId="{6E554C27-BAD9-4E67-8334-8D2A6EEE6106}" dt="2021-09-16T15:59:54.385" v="260" actId="20577"/>
          <ac:spMkLst>
            <pc:docMk/>
            <pc:sldMk cId="2628618139" sldId="2503"/>
            <ac:spMk id="15" creationId="{0CB099E5-927E-104C-8041-42600D0CC962}"/>
          </ac:spMkLst>
        </pc:spChg>
        <pc:picChg chg="add mod">
          <ac:chgData name="Rob Pickering" userId="cdcbaaf3-b492-413b-afeb-9fd4302fa04c" providerId="ADAL" clId="{6E554C27-BAD9-4E67-8334-8D2A6EEE6106}" dt="2021-09-16T16:12:12.871" v="317" actId="1076"/>
          <ac:picMkLst>
            <pc:docMk/>
            <pc:sldMk cId="2628618139" sldId="2503"/>
            <ac:picMk id="2" creationId="{67DB0DD4-821B-4FA6-8806-FA3F15E25DFD}"/>
          </ac:picMkLst>
        </pc:picChg>
        <pc:picChg chg="add mod">
          <ac:chgData name="Rob Pickering" userId="cdcbaaf3-b492-413b-afeb-9fd4302fa04c" providerId="ADAL" clId="{6E554C27-BAD9-4E67-8334-8D2A6EEE6106}" dt="2021-09-16T16:09:58.705" v="298" actId="1076"/>
          <ac:picMkLst>
            <pc:docMk/>
            <pc:sldMk cId="2628618139" sldId="2503"/>
            <ac:picMk id="3" creationId="{673CA6AC-A576-4208-9ACA-61E0A887C693}"/>
          </ac:picMkLst>
        </pc:picChg>
        <pc:picChg chg="add mod">
          <ac:chgData name="Rob Pickering" userId="cdcbaaf3-b492-413b-afeb-9fd4302fa04c" providerId="ADAL" clId="{6E554C27-BAD9-4E67-8334-8D2A6EEE6106}" dt="2021-09-16T16:10:11.952" v="301" actId="1076"/>
          <ac:picMkLst>
            <pc:docMk/>
            <pc:sldMk cId="2628618139" sldId="2503"/>
            <ac:picMk id="6" creationId="{805B8E6D-040B-428B-BF01-603CEFCD04B7}"/>
          </ac:picMkLst>
        </pc:picChg>
        <pc:picChg chg="add mod">
          <ac:chgData name="Rob Pickering" userId="cdcbaaf3-b492-413b-afeb-9fd4302fa04c" providerId="ADAL" clId="{6E554C27-BAD9-4E67-8334-8D2A6EEE6106}" dt="2021-09-16T16:12:17.766" v="320" actId="1076"/>
          <ac:picMkLst>
            <pc:docMk/>
            <pc:sldMk cId="2628618139" sldId="2503"/>
            <ac:picMk id="7" creationId="{1999E09A-D9B5-4E43-926B-815509F55016}"/>
          </ac:picMkLst>
        </pc:picChg>
        <pc:picChg chg="add mod">
          <ac:chgData name="Rob Pickering" userId="cdcbaaf3-b492-413b-afeb-9fd4302fa04c" providerId="ADAL" clId="{6E554C27-BAD9-4E67-8334-8D2A6EEE6106}" dt="2021-09-16T15:51:41.259" v="123" actId="1076"/>
          <ac:picMkLst>
            <pc:docMk/>
            <pc:sldMk cId="2628618139" sldId="2503"/>
            <ac:picMk id="1026" creationId="{32D6D6DA-16FA-4CE1-9C32-D558D9E3469E}"/>
          </ac:picMkLst>
        </pc:picChg>
        <pc:picChg chg="add mod">
          <ac:chgData name="Rob Pickering" userId="cdcbaaf3-b492-413b-afeb-9fd4302fa04c" providerId="ADAL" clId="{6E554C27-BAD9-4E67-8334-8D2A6EEE6106}" dt="2021-09-16T15:57:46.766" v="144" actId="1076"/>
          <ac:picMkLst>
            <pc:docMk/>
            <pc:sldMk cId="2628618139" sldId="2503"/>
            <ac:picMk id="1027" creationId="{BBC90607-2DDC-445B-8F7B-124D12A2055C}"/>
          </ac:picMkLst>
        </pc:picChg>
        <pc:picChg chg="add mod">
          <ac:chgData name="Rob Pickering" userId="cdcbaaf3-b492-413b-afeb-9fd4302fa04c" providerId="ADAL" clId="{6E554C27-BAD9-4E67-8334-8D2A6EEE6106}" dt="2021-09-16T16:12:08.814" v="316" actId="14100"/>
          <ac:picMkLst>
            <pc:docMk/>
            <pc:sldMk cId="2628618139" sldId="2503"/>
            <ac:picMk id="1028" creationId="{C2BF4ADF-1BF0-4DBB-BED8-20EBD61897BA}"/>
          </ac:picMkLst>
        </pc:picChg>
        <pc:picChg chg="add mod">
          <ac:chgData name="Rob Pickering" userId="cdcbaaf3-b492-413b-afeb-9fd4302fa04c" providerId="ADAL" clId="{6E554C27-BAD9-4E67-8334-8D2A6EEE6106}" dt="2021-09-16T16:11:55.329" v="312" actId="14100"/>
          <ac:picMkLst>
            <pc:docMk/>
            <pc:sldMk cId="2628618139" sldId="2503"/>
            <ac:picMk id="1029" creationId="{83B37091-DAE6-44C5-B963-26CB086DD449}"/>
          </ac:picMkLst>
        </pc:picChg>
        <pc:picChg chg="add mod">
          <ac:chgData name="Rob Pickering" userId="cdcbaaf3-b492-413b-afeb-9fd4302fa04c" providerId="ADAL" clId="{6E554C27-BAD9-4E67-8334-8D2A6EEE6106}" dt="2021-09-16T16:11:57.429" v="313" actId="1076"/>
          <ac:picMkLst>
            <pc:docMk/>
            <pc:sldMk cId="2628618139" sldId="2503"/>
            <ac:picMk id="1030" creationId="{5AFDDB10-4A42-4561-89AD-1E1B30C2A8E8}"/>
          </ac:picMkLst>
        </pc:picChg>
      </pc:sldChg>
      <pc:sldChg chg="addSp delSp modSp mod">
        <pc:chgData name="Rob Pickering" userId="cdcbaaf3-b492-413b-afeb-9fd4302fa04c" providerId="ADAL" clId="{6E554C27-BAD9-4E67-8334-8D2A6EEE6106}" dt="2021-09-16T16:14:01.852" v="327" actId="1076"/>
        <pc:sldMkLst>
          <pc:docMk/>
          <pc:sldMk cId="88077132" sldId="2504"/>
        </pc:sldMkLst>
        <pc:spChg chg="mod">
          <ac:chgData name="Rob Pickering" userId="cdcbaaf3-b492-413b-afeb-9fd4302fa04c" providerId="ADAL" clId="{6E554C27-BAD9-4E67-8334-8D2A6EEE6106}" dt="2021-09-16T15:59:25.852" v="254" actId="20577"/>
          <ac:spMkLst>
            <pc:docMk/>
            <pc:sldMk cId="88077132" sldId="2504"/>
            <ac:spMk id="9" creationId="{1E518C35-A640-ED4D-816E-AE19ECE316C4}"/>
          </ac:spMkLst>
        </pc:spChg>
        <pc:spChg chg="mod">
          <ac:chgData name="Rob Pickering" userId="cdcbaaf3-b492-413b-afeb-9fd4302fa04c" providerId="ADAL" clId="{6E554C27-BAD9-4E67-8334-8D2A6EEE6106}" dt="2021-09-16T15:59:47.822" v="256" actId="20577"/>
          <ac:spMkLst>
            <pc:docMk/>
            <pc:sldMk cId="88077132" sldId="2504"/>
            <ac:spMk id="15" creationId="{0CB099E5-927E-104C-8041-42600D0CC962}"/>
          </ac:spMkLst>
        </pc:spChg>
        <pc:picChg chg="del">
          <ac:chgData name="Rob Pickering" userId="cdcbaaf3-b492-413b-afeb-9fd4302fa04c" providerId="ADAL" clId="{6E554C27-BAD9-4E67-8334-8D2A6EEE6106}" dt="2021-09-16T15:58:34.005" v="167" actId="478"/>
          <ac:picMkLst>
            <pc:docMk/>
            <pc:sldMk cId="88077132" sldId="2504"/>
            <ac:picMk id="2" creationId="{67DB0DD4-821B-4FA6-8806-FA3F15E25DFD}"/>
          </ac:picMkLst>
        </pc:picChg>
        <pc:picChg chg="add del mod">
          <ac:chgData name="Rob Pickering" userId="cdcbaaf3-b492-413b-afeb-9fd4302fa04c" providerId="ADAL" clId="{6E554C27-BAD9-4E67-8334-8D2A6EEE6106}" dt="2021-09-16T16:05:24.853" v="268" actId="21"/>
          <ac:picMkLst>
            <pc:docMk/>
            <pc:sldMk cId="88077132" sldId="2504"/>
            <ac:picMk id="3" creationId="{57F966FD-80FE-43EE-9C16-C8CC22A63EF6}"/>
          </ac:picMkLst>
        </pc:picChg>
        <pc:picChg chg="add del mod">
          <ac:chgData name="Rob Pickering" userId="cdcbaaf3-b492-413b-afeb-9fd4302fa04c" providerId="ADAL" clId="{6E554C27-BAD9-4E67-8334-8D2A6EEE6106}" dt="2021-09-16T16:09:50.866" v="296" actId="21"/>
          <ac:picMkLst>
            <pc:docMk/>
            <pc:sldMk cId="88077132" sldId="2504"/>
            <ac:picMk id="4" creationId="{5CFEA673-841C-4D8B-93FC-35152754E207}"/>
          </ac:picMkLst>
        </pc:picChg>
        <pc:picChg chg="add del mod">
          <ac:chgData name="Rob Pickering" userId="cdcbaaf3-b492-413b-afeb-9fd4302fa04c" providerId="ADAL" clId="{6E554C27-BAD9-4E67-8334-8D2A6EEE6106}" dt="2021-09-16T16:10:02.300" v="299" actId="21"/>
          <ac:picMkLst>
            <pc:docMk/>
            <pc:sldMk cId="88077132" sldId="2504"/>
            <ac:picMk id="6" creationId="{D9D3682E-384A-4627-A622-50711D111F4C}"/>
          </ac:picMkLst>
        </pc:picChg>
        <pc:picChg chg="add mod">
          <ac:chgData name="Rob Pickering" userId="cdcbaaf3-b492-413b-afeb-9fd4302fa04c" providerId="ADAL" clId="{6E554C27-BAD9-4E67-8334-8D2A6EEE6106}" dt="2021-09-16T16:13:15.278" v="323" actId="1076"/>
          <ac:picMkLst>
            <pc:docMk/>
            <pc:sldMk cId="88077132" sldId="2504"/>
            <ac:picMk id="7" creationId="{9AFECF27-087B-4F88-B968-0C1B308853E7}"/>
          </ac:picMkLst>
        </pc:picChg>
        <pc:picChg chg="add mod">
          <ac:chgData name="Rob Pickering" userId="cdcbaaf3-b492-413b-afeb-9fd4302fa04c" providerId="ADAL" clId="{6E554C27-BAD9-4E67-8334-8D2A6EEE6106}" dt="2021-09-16T16:14:01.852" v="327" actId="1076"/>
          <ac:picMkLst>
            <pc:docMk/>
            <pc:sldMk cId="88077132" sldId="2504"/>
            <ac:picMk id="8" creationId="{CD3F0444-51B0-4C74-A9DD-D5F7936CF8CA}"/>
          </ac:picMkLst>
        </pc:picChg>
        <pc:picChg chg="del">
          <ac:chgData name="Rob Pickering" userId="cdcbaaf3-b492-413b-afeb-9fd4302fa04c" providerId="ADAL" clId="{6E554C27-BAD9-4E67-8334-8D2A6EEE6106}" dt="2021-09-16T15:58:32.625" v="165" actId="478"/>
          <ac:picMkLst>
            <pc:docMk/>
            <pc:sldMk cId="88077132" sldId="2504"/>
            <ac:picMk id="1026" creationId="{32D6D6DA-16FA-4CE1-9C32-D558D9E3469E}"/>
          </ac:picMkLst>
        </pc:picChg>
        <pc:picChg chg="del">
          <ac:chgData name="Rob Pickering" userId="cdcbaaf3-b492-413b-afeb-9fd4302fa04c" providerId="ADAL" clId="{6E554C27-BAD9-4E67-8334-8D2A6EEE6106}" dt="2021-09-16T15:58:33.326" v="166" actId="478"/>
          <ac:picMkLst>
            <pc:docMk/>
            <pc:sldMk cId="88077132" sldId="2504"/>
            <ac:picMk id="1027" creationId="{BBC90607-2DDC-445B-8F7B-124D12A2055C}"/>
          </ac:picMkLst>
        </pc:picChg>
        <pc:picChg chg="del">
          <ac:chgData name="Rob Pickering" userId="cdcbaaf3-b492-413b-afeb-9fd4302fa04c" providerId="ADAL" clId="{6E554C27-BAD9-4E67-8334-8D2A6EEE6106}" dt="2021-09-16T15:58:34.543" v="168" actId="478"/>
          <ac:picMkLst>
            <pc:docMk/>
            <pc:sldMk cId="88077132" sldId="2504"/>
            <ac:picMk id="1028" creationId="{C2BF4ADF-1BF0-4DBB-BED8-20EBD61897BA}"/>
          </ac:picMkLst>
        </pc:picChg>
        <pc:picChg chg="del">
          <ac:chgData name="Rob Pickering" userId="cdcbaaf3-b492-413b-afeb-9fd4302fa04c" providerId="ADAL" clId="{6E554C27-BAD9-4E67-8334-8D2A6EEE6106}" dt="2021-09-16T15:58:35.176" v="169" actId="478"/>
          <ac:picMkLst>
            <pc:docMk/>
            <pc:sldMk cId="88077132" sldId="2504"/>
            <ac:picMk id="1029" creationId="{83B37091-DAE6-44C5-B963-26CB086DD449}"/>
          </ac:picMkLst>
        </pc:picChg>
        <pc:picChg chg="del">
          <ac:chgData name="Rob Pickering" userId="cdcbaaf3-b492-413b-afeb-9fd4302fa04c" providerId="ADAL" clId="{6E554C27-BAD9-4E67-8334-8D2A6EEE6106}" dt="2021-09-16T15:58:35.730" v="170" actId="478"/>
          <ac:picMkLst>
            <pc:docMk/>
            <pc:sldMk cId="88077132" sldId="2504"/>
            <ac:picMk id="1030" creationId="{5AFDDB10-4A42-4561-89AD-1E1B30C2A8E8}"/>
          </ac:picMkLst>
        </pc:picChg>
        <pc:picChg chg="add mod">
          <ac:chgData name="Rob Pickering" userId="cdcbaaf3-b492-413b-afeb-9fd4302fa04c" providerId="ADAL" clId="{6E554C27-BAD9-4E67-8334-8D2A6EEE6106}" dt="2021-09-16T16:10:30.505" v="305" actId="1076"/>
          <ac:picMkLst>
            <pc:docMk/>
            <pc:sldMk cId="88077132" sldId="2504"/>
            <ac:picMk id="2050" creationId="{A9209F5E-0D63-4336-952F-3DDD83E8F822}"/>
          </ac:picMkLst>
        </pc:picChg>
        <pc:picChg chg="add mod">
          <ac:chgData name="Rob Pickering" userId="cdcbaaf3-b492-413b-afeb-9fd4302fa04c" providerId="ADAL" clId="{6E554C27-BAD9-4E67-8334-8D2A6EEE6106}" dt="2021-09-16T16:10:22.686" v="304" actId="1076"/>
          <ac:picMkLst>
            <pc:docMk/>
            <pc:sldMk cId="88077132" sldId="2504"/>
            <ac:picMk id="2052" creationId="{C6666928-E832-4C80-AABD-831EF84B0FD4}"/>
          </ac:picMkLst>
        </pc:picChg>
        <pc:picChg chg="add mod">
          <ac:chgData name="Rob Pickering" userId="cdcbaaf3-b492-413b-afeb-9fd4302fa04c" providerId="ADAL" clId="{6E554C27-BAD9-4E67-8334-8D2A6EEE6106}" dt="2021-09-16T16:10:34.255" v="306" actId="1076"/>
          <ac:picMkLst>
            <pc:docMk/>
            <pc:sldMk cId="88077132" sldId="2504"/>
            <ac:picMk id="2054" creationId="{5B5297A6-8001-403D-A083-B63D25305EB6}"/>
          </ac:picMkLst>
        </pc:picChg>
        <pc:picChg chg="add mod">
          <ac:chgData name="Rob Pickering" userId="cdcbaaf3-b492-413b-afeb-9fd4302fa04c" providerId="ADAL" clId="{6E554C27-BAD9-4E67-8334-8D2A6EEE6106}" dt="2021-09-16T16:13:25.950" v="324" actId="1076"/>
          <ac:picMkLst>
            <pc:docMk/>
            <pc:sldMk cId="88077132" sldId="2504"/>
            <ac:picMk id="2056" creationId="{D2C21DCB-AA05-4DA6-A4F4-0E7818980567}"/>
          </ac:picMkLst>
        </pc:picChg>
      </pc:sldChg>
    </pc:docChg>
  </pc:docChgLst>
  <pc:docChgLst>
    <pc:chgData name="Rob Pickering" userId="cdcbaaf3-b492-413b-afeb-9fd4302fa04c" providerId="ADAL" clId="{7D8209F2-2AFE-4523-A072-A9FB20EBF17F}"/>
    <pc:docChg chg="modSld">
      <pc:chgData name="Rob Pickering" userId="cdcbaaf3-b492-413b-afeb-9fd4302fa04c" providerId="ADAL" clId="{7D8209F2-2AFE-4523-A072-A9FB20EBF17F}" dt="2021-09-13T13:27:07.477" v="17" actId="207"/>
      <pc:docMkLst>
        <pc:docMk/>
      </pc:docMkLst>
      <pc:sldChg chg="modSp mod">
        <pc:chgData name="Rob Pickering" userId="cdcbaaf3-b492-413b-afeb-9fd4302fa04c" providerId="ADAL" clId="{7D8209F2-2AFE-4523-A072-A9FB20EBF17F}" dt="2021-09-13T13:27:07.477" v="17" actId="207"/>
        <pc:sldMkLst>
          <pc:docMk/>
          <pc:sldMk cId="1015108929" sldId="2502"/>
        </pc:sldMkLst>
        <pc:spChg chg="mod">
          <ac:chgData name="Rob Pickering" userId="cdcbaaf3-b492-413b-afeb-9fd4302fa04c" providerId="ADAL" clId="{7D8209F2-2AFE-4523-A072-A9FB20EBF17F}" dt="2021-09-13T13:27:07.477" v="17" actId="207"/>
          <ac:spMkLst>
            <pc:docMk/>
            <pc:sldMk cId="1015108929" sldId="2502"/>
            <ac:spMk id="4" creationId="{EC7B2698-ADFA-4FBF-8364-F8ABF2A2EBB0}"/>
          </ac:spMkLst>
        </pc:spChg>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19-04-18T14:22:43.411"/>
    </inkml:context>
    <inkml:brush xml:id="br0">
      <inkml:brushProperty name="width" value="0.07938" units="cm"/>
      <inkml:brushProperty name="height" value="0.07938" units="cm"/>
      <inkml:brushProperty name="color" value="#FFFFFF"/>
      <inkml:brushProperty name="fitToCurve" value="1"/>
    </inkml:brush>
    <inkml:brush xml:id="br1">
      <inkml:brushProperty name="width" value="0.21167" units="cm"/>
      <inkml:brushProperty name="height" value="0.21167" units="cm"/>
      <inkml:brushProperty name="color" value="#FFFFFF"/>
      <inkml:brushProperty name="fitToCurve" value="1"/>
    </inkml:brush>
  </inkml:definitions>
  <inkml:trace contextRef="#ctx0" brushRef="#br0">56 92 0,'0'-56'172,"29"56"-126,-1-29-14,0 29-32,0 0 15,29 0 1,-29 0 0,0 0 30,0 0-14,1 0-1,-1 0 16,-56 57 47,-1-29-94,1-28 0,0 28 15,-29-28 1,29 0-1,0 0 17,0 0-1,0 0 0,-1 0 47,1 0-46,56 0 46,1 0-63,27 0-15,29 0 16,-57 0-16,0 0 0,0 0 16,1 0-16,-1 0 15,0 0 1,0 0-1,-28 28 1,57-28 0,-86 0 62,1 0-63,0 0-15,0 0 16,0 0-16,-1 0 0,-27 0 16,-1 0-16,29 0 15,0 0 1,0 0 0,0 0-16,-1 0 15,1 0 16,0 0 1,56 29 30,0-29-46,29 28-16,-1-28 0,-28 28 15,1-28-15,27 28 16,-28-28 0,1 0-1,-29 57-15,28-57 16,-28 28 0,28-28-1,-56 0 235,0 0-234,-1 0-1,1 0 48,28-28 15,0 0-47,0-1 1,-28 29 61,0 0-93,-29 0 16,29 0-16,0 0 31,0 0 0,28-28 63,28 28-78,-28-28 15,28 28-15,28 0 31,-84 0 46,0 0-77,0 0-16,28 28 16,0 0-1,-28 1 16,56-29 48,0 0-64,28 0 1,-27 0-16,-1 0 47,-56 28 31,-29 0-78,57 28 15,-28-56-15,0 29 16,28-1-16,0 0 16,0 0-16,28-56 93,57 0-77,-29 0-16,1-1 16,-29 29-16,0 0 15,0 0-15,29 0 32,-29 0-1</inkml:trace>
  <inkml:trace contextRef="#ctx0" brushRef="#br1" timeOffset="93045">3927 382 0,'-17'0'63,"1"0"-48,0 0 1,-16 0 15,16 0-15,0 0 15,0 0 0,0 0 1,0 0-32,0 0 62,0 0-31,16-16-31,-33 16 32,17 0 14,0 0-30,0 0 47,0 0-48,0 0 1,0 0 15,0 0 0,-16 0-15,16 0 31,0 0-32,0 0 1,-1 0 15,1 0-15,0 0 0,-16 0 30,16 0-30,0 0 0,0 0-1,0 0 17,0 0-1,0 0-16,0 0 1,-16 16 0,15-16-16,1 0 15,0 16 1,0-16-16,0 0 16,0 0-16,0 0 15,-16 0-15,32 16 16,-16-16-1,0 0-15,0 0 16,0 0-16,-1 0 16,1 0-16,-16 0 47,16 0-47,0 0 0,0 16 0,0-16 15,0 0 16,0 0-31,0 0 16,-16 0 0,15 0-1,1 0 1,0 0 31,0 0-47,0 0 31,0 0-31,0 0 16,0 0-1,0 0 1,0 0-16,0 32 16,0-32-16,0 0 15,-1 16 16,1-16-31,0 0 16,-16 0 0,16 0-1,0 0-15,0 0 16,0 0 0,0 0-1,0 16 1,0-16-1,0 0-15,-17 0 16,17 0 0,0 0-16,0 0 15,0 0-15,0 0 0,0 0 32,-16 0-17,16 0-15,0 0 16,0 16-16,-1-16 15,1 0 1,0 0 0,0 0-1,-16 0 1,16 0 0,0 0-1,0 0 16,0 0-31,0 0 16,0 0 0,0 0-1,0 0 1,-1 0-16,1 0 16,0 0-1,0 0 1,0 0-1,0 0-15,0 0 32,-16 0-17,16 0 1,0 0 0,0 0-16,0 0 15,-1 0 1,1 0-1,0 0-15,-16 0 16,16 0-16,0 0 31,0 0-31,0 0 16,0 0 0,0 0-1,0 0-15,0 0 16,-1 0-16,1 0 0,0 0 15,0 0-15,0 0 16,0 0 0,0 0-16,-16 0 0,16 0 15,0 0 1,0 0-16,0 0 31,-1 0-31,1 0 31,0 0-31,-16 0 16,16 0 0,0 0 15,0 0-15,0 0-1,0 0 16,16-16-31,-16 16 16,-16 0 15,15 0-15,1 0-16,0 0 16,0 0-1,0 0-15,0 0 31,0 0-31,-16 0 16,16 0-16,0 0 16,0 0-1,0 0-15,-1 0 16,1 0-16,0 0 0,0 0 16,0 0-1,0 0-15,0 0 0,0 0 16,0 0-1,0 0-15,0 0 0,0 0 16,-16 0-16,15 0 16,1 0-1,0 0-15,0 0 16,0 0 0,0 0-16,0 0 15,-16 0 1,16 0-16,0 0 31,0 0-31,0 0 31,-1 0-15,1 0 0,0 0-1,-16-16 16,16 16-31,0 0 16,0 0 0,16-32-16,-16 32 15,0 0 1,0 0 46,16-16-46,-16 16-16,-17 0 31,17 0 16,0 0-16,0 0 63,0 0-47,16-16 0,-16 16 15,16-16-15,-16 16-31,0 0 46,-16 0-15,16 0 31,16-16-31,-16 16-31,16-16 109,0 0-94,0 0 0,0 0 1,0-1 15,0 1-16,0 0 0,0 0 0,0 0-15,0 0 15,0 0 47,0-16-46,0 16-1,0 0 0,0 0 32,16 16 468,0 0-469,0 0-30,0 0-1,0 0 0,0 0 16,16 0-16,-16 0 32,0 0-32,0 0 16,1 0 0,-1 0-16,0 0 0,16 0 32,-16 0-48,0 0 17,0 0-1,0 0 0,0 0 32,0 0-32,0 0 0,0 0 0,17 0 16,-17 0-16,0 0 16,0 0-15,0 0-1,0 0-16,0 0 1,-16-16 0,32 16-1,-16 0-15,0-17 32,0 17-17,1 0 1,-1-16-1,0 16 32,0 0-47,16 0 32,-16 0-17,0 0 16,0 0 1,0 0 30,0 0-31,0 0 48,-32 0 249,0 0-313,0 0 1,0 0 0,-16 0-1,16 0-15,0 0 31,0 0-15,0 0 15,0 0-15,-1 0 0,1 0-1,-16 0 1,16 0 15,0 0 16,0 0-31,0 0 15,0 0-16,0 0 1,0 0 31,-16 0-31,15 0-1,1 0 16,0 0 1,0 0-1,0 0 16,0 0-16,0 0 0,-16 0 1,16 0 14,32 0 220,0 16-250,0-16-1,0 0-15,0 0 0,0 0 16,0 0 0,0 0-1,0 0 1,17 0-1,-17 0 1,0 0 0,0 0 15,0 0-15,0 0-1,0 0 1,16 0 46,-16 0-46,0 0 0,0 0-1,1 0 1,-1 0 15,0 0 47,0 0-47,16 0 16,-16 0-15,0 0-1,0 0 0,0 0 32,0 0-32,0 0 0,0 0 0,0 0 47,1 0 297,-1-16-343,0-16 15,0 32-16,-16-16-16,16 16 1,0 0 0,16 0-1,-16 0 32,0 0-16,0 0-15,0 0 15,0 0 1,1 0 30,15 0-46,-16 0 15,0 0 0,0 0 16,0 0-16,0 0 63,0 0-78,0 0 15,16 0 0,-16 0 0,1 0 16,-1 0-31,0 0 15,0 0 0,0 0-15,0 0 0,0 0-1,0 0 1,0 0 0,0 0-1,0 0 16,0 0 1,0 0-1,1 0 0,15 0 0,-16 0-31,0 0 32,0 0-17,0 0 32,0 0-16,0 0 1,0 0-1,16 0 0,-16 0 0,-16 32 1,17-32-17,-1 0 17,0 0-1,0 0-16,0 0 1,0 0 15,0 0-15,0 0 0,0 0-1,0 0-15,0 0 16,0 0-1,0 0 32,1 0-47,-17 16 16,32-16 0,-16 0-16,0 0 31,0 0-16,0 0 17,16 16-1,-16-16-15,16 0-16,-16 0 31,0 0-16,1 0 1,-1 0 15,0 0-15,0 0-16,16 17 31,-16-17 0,0 0-15,0 0 0,0 0 15,0 0-15,0 0 30,0 0-14,1 0-17,15 0 1,-16 0 0,0 0 15,0 0 16,0 0-16,0 0-15,0 0-1,0 0 16,0 0-15,0 0 0,0 0 15,1 0-15,-1 0 30,0 0-14,0 0-17,0 0 48,0 0-48,16 0 1,-16 0 0,0 0 15,0 0-15,0-17 15,0 17-16,1 0 1,-1 0 0,16 0-1,-16 0 17,-16-16-17,16 16-15,0 0 31,0 0-15,0 0 0,0 0-1,16 0 17,-16 0-1,1 0-16,-1 0 17,0 0-1,0 0 31,0 0-46,0 0 0,16 0 15,-16-32 0,0 32 0,0 0-15,0 0 15,0 0 1,1 0-17,-1 0 16,16 0-31,-16 0 47,0 0-15,0 0 14,0 0-30,0 0 15,0 0 1,0 0-17,0 0 1,0 0-1,0 0 17,1 0-1,-1 0-15,0 0-1,-16-16 1,16 16-16,0 0 15,16 0 1,-16 0 0,0 0-16,0 0 15,0-16 1,0 16 0,0 0-16,1 0 15,15 0 1,-16 0 15,0 0-15,0 0-1,0 0 1,0 0 0,0 0-16,16 0 15,-16 0 1,0 0-16,1 0 31,-1 0-15,0 0-1,0 0 17,0 0-1,16 0 0,-16 0 16,-16 16-31,16 16-1,-16-16 1,0 0 15,0 1-15,0-1-1,0 0-15,0 0 16,0 0-16,0 0 16,0 0-1,0 0 1,0 0-16,0 0 31,0 0-31,0 0 31,0 0 16,0 17-16,0-17 1,0 0-1,-16 0 16,-16-16-47,16 16 15,0-16-15,0 0 16,0 0 15,0 0-31,-1 0 16,1 0-16,0 0 16,0 0-1,0 0-15,-16 0 16,16 0-16,0 0 0,0 0 15,-16 0 1,16 0-16,-1 0 16,1 0-1,0 0-15,0 0 32,0 0-17,0 0 1,-16 0-16,16 0 0,0 0 47,0 0-32,0 0 1,0 0-16,-1 0 31,1 0-31,0 0 16,0 0-1,0 0 1,0 0-16,0 0 16,0 0-1,0 0-15,0 0 16,-16 0-16,16 0 16,0 0-16,-1 0 15,1 0 1,0 0-16,0 0 0,0 0 15,-16 0-15,16 0 16,0 0 0,0 0-1,0 0-15,0 0 16,0 0-16,-1 0 16,1 0-16,0 0 15,0 0-15,0 0 0,0 0 16,0 0-16,0 0 15,0 0 1,-16 0-16,16 0 0,0 0 16,-1 0-16,1 0 15,0 0 1,0 0-16,0 0 16,-16 0-16,16 0 15,0 0-15,0 0 31,0 0-31,0 0 16,0 0 0,-1 0 31,-15 0-32,16 0-15,0 0 16,0 0-1,0 0 1,0 0 0,0 0-1,0 0-15,-16 0 0,16 0 16,-1 0 15,1 0-31,0 16 0,0-16 16,0 0-1,0 0-15,-16 0 16,0 0-16,16 0 16,0 0-16,0 0 15,-1 0-15,1 0 16,-16 0-16,16 0 16,-16 0-1,16 0-15,0 0 16,0 0-1,-32 0-15,32 0 0,-1 0 16,1 0-16,0 0 16,0 0-1,0 0-15,0 0 0,-16 0 16,16 0 0,0 0-16,0 0 15,0 0-15,0 0 16,-1 0-16,1 0 15,0 0-15,0 0 16,0 0-16,0 0 16,0 0-1,0 0 1,0 0 0,0 0-16,-16 0 15,16 0-15,-1 0 16,1 0-1,0 0-15,0-16 16,0 16 0,0 0-16,-16 0 0,16 0 15,0 0 1,-16 0-16,16 0 16,-1 0-16,1 0 15,0 0-15,0 0 0,-16-16 16,16 16-16,0 0 15,0 0-15,0-16 16,-16 16 0,16 0-16,-1 0 15,1-16-15,0 16 0,-16 0 32,16 0-32,-16 0 0,16 0 15,0 0-15,0 0 16,0 0-1,0 0-15,-1 0 16,1 0-16,-16 0 16,16-32-1,0 32-15,0 0 16,0 0-16,0 0 0,0 0 16,0-17-1,-16 17-15,16 0 16,-1 0-1,1 0 1,0 0 0,0 0 15,0 0-31,0-16 16,-16 16-16,16 0 0,0 0 31,0 0-16,0 0 1,0 0-16,-1 0 16,1 0-1,0 0 17,0 0-32,0 0 15,0 0 1,0 0-1,0 0 1,0 0 0,0 0-1,0 0 1,-16 0 15,15 0 32,17-16-1,33 16-46,-1-16-16,16 0 15,-16 16-15,49 0 16,-49 0-16,0 0 16,0 0-1,-16 0-15,16 0 0,0-16 16,-16 16-16,1 0 16,-1 0-16,0 0 15,0 0-15,16 0 0,0 0 16,-16 0-1,0 0-15,0 0 16,0 0-16,0 0 16,0 0-16,17 0 15,-17 0 1,16 0-16,-16 0 0,0 0 16,0 0-1,0 0 1,0 0-16,0 0 15,0 0-15,0 0 0,1 0 16,-1 0-16,0 0 16,0 0-1,16 0-15,-16 0 16,0 0 0,0 0-1,0 0 1,0 0-1,0 0-15,0 0 16,17 0 0,-17 0 31,0 0-47,0 0 0,0 0 15,0 0 1,0 0-16,16 0 15,-16 0-15,0 0 16,0 0 0,1 0-16,-1 0 15,0 16 1,0-16 15,16 0-31,-16 0 16,0 0-1,0 0-15,0 0 16,0 0 15,0 0-31,0 0 16,17 0 0,-17 0-1,0 0 1,0 0-1,0 0 1,0 0-16,0 0 16,0 0-16,0 0 15,0 0 1,0 0 0,0 0-16,1 0 0,-1 0 15,0 0 1,0 0-16,16 0 15,-16 0-15,0 0 0,16 0 16,0 0 0,-16 0-16,17 0 15,-17 0 1,0 0-16,16 0 16,-16 0-16,0 0 15,0 0-15,16 0 16,0 0-16,-16 0 15,1 0-15,-1 0 16,0 0 0,0 0-16,0 0 15,0 0 1,0 0-16,0 0 0,0 0 16,0 0-16,0 0 15,0 0 32,0 0-47,17 0 31,-17 0-31,0 0 16,0 0 0,0 0 15,0 0-16,0 0 1,-16-16-16,16 0 16,0 16-16,0 0 0,0 0 31,0 0-31,1 0 0,-1 0 16,0 0-1,0 0-15,0 0 16,16 0-1,-16 0-15,0 0 16,0 0 0,0 0-16,0 0 15,0-32 1,1 32-16,15 0 16,-16 0-16,0 0 0,-16-16 15,16 16 1,0 0-16,0 0 15,0 0-15,0 0 16,16-16-16,-16 16 16,1 0-1,-1 0 1,0 0 0,0 0-1,0 0 1,16 0-1,-16 0 1,0 0 0,0 0-1,0 0 1,0 0 15,0 0-15,0 0-16,17 0 15,-17 0 17,0 0-17,0 0 1,0 0-16,0 0 16,0 0-1,0 0 1,0 0-1,0 0 1,0 0 0,0 0-1,1 0-15,-1 0 0,0 0 16,0 0 0,16 0-16,-16 0 15,0 0 1,0 0-16,0 0 31,0 0-15,0 0 15,0 0-15,17 0 15,-17 0 0,-16 16 125,0 16-140,-32-32 0,15 0-16,1 0 15,0 0-15,0 0 0,0 16 16,0-16-16,0 0 15,-16 0-15,16 0 16,0 0-16,0 0 16,0 0-1,-1 0 1,1 16-16,0-16 0,-16 0 16,16 0-1,0 0 1,0 0-1,0 0-15,0 0 16,0 0 15,-16 16-15,15-16 0,1 16-16,0-16 15,0 0-15,0 0 16,0 0-1,0 0 1,-16 0-16,16 16 31,0-16-31,0 0 16,0 0 0,0 0-16,-1 0 0,1 0 15,-16 0-15,16 0 16,0 0-1,0 0 1,0 0-16,0 0 16,0 0-1,-16 0 1,16 0 0,-1 0-16,1 0 15,0 0 1,0 0-16,0 0 15,0 0-15,-16 16 16,16-16-16,0 0 16,0 0 15,0 0-31,0 0 16,-1 0-1,1 0-15,0 0 31,0 0-15,0 0 0,0 0-1,0 0 1,0 0 15,0 0 0,0 0 16,0 0-47,-16 0 16,15 0-16,1 0 16,0 0-16,0 0 31,0 0-31,0 0 15,0 0 1,-16 0-16,16 0 16,0 0-1,0 0-15,0 0 0,-1 0 16,1 0-16,0 0 16,-16 0-1,16 0-15,0 0 16,0 0-16,0 0 0,0 0 15,0 0 1,0 0 0,-17 0-1,17 0-15,0 0 16,0 0 15,0 0-31,0 0 0,0 0 16,0 0-16,0 0 15,0 0 1,0 0-16,0 0 0,0 0 16,0 0 15,-1 0-15,1 0-16,-16 0 15,16 0 1,0 0-16,0 0 15,0 0 17,0 0-32,0 0 0,0 0 31,-16 0-31,15 0 0,1 16 16,0-16-1,0 0-15,0 0 16,0 0-1,0 0-15,0 0 0,0 0 32,0 0-32,0 0 15,0 0 1,0 0 0,-1 0 15,1 0-16,-16 0-15,16 0 16,0 0-16,0 0 16,0 0-16,0 0 15,0 0 1,0 0 0,-16 0-16,15 0 31,1 0-16,0 0 17,0 0-32,0 0 15,0 0 17,-16 0 14,16 0-14,0 0-17,0 0 17,0 0-17,0 0 1,-1 0 31,1 0-16,-16 0-15,16 0 15,0 0 16,0 0 0,0 0-1,0 0-14,0 0-17,0 0 1,-16 0 15,15 0 0,1 0 1,0 0-1,0 0 0,0 0-15,0 0 62,0 0-47,32 0 1407,16 0-1407,-16 0-15,0 0-16,0 0 15,1 0 1,-1 0 15,0 0 0,0 0-15,16 0 0,-16 0-16,0 0 31,0 0 0,0 0-15,0 0-1,0 0-15,0 0 0,1 0 16,-1 0 0,16 0-1,-16 0-15,0 0 31,0 0-15,0 0 0,16 0-16,-16 0 31,0 0-15,0 0-1,1 0 1,-1 0-1,0 0 1,0 0 0,16 0-1,-16 0 1,0 0 15,0 0 0,0 0 1,0 0-32,0 0 31,0 0-15,1 0 15,-1 0-16,0 0 1,0 0-16,0 0 16,0 0-1,0 0 1,0 0 0,16 0-16,-16 0 31,0 0-16,0 0-15,1 0 32,-1 0-32,0 0 15,0 0-15,16 0 16,-16 0-16,0 0 31,0 0-15,0 0-16,0 0 0,0 0 15,17 0 1,-17 0-16,0 0 16,0 0-16,0 0 15,0 0-15,16 0 16,0 0 0,-16 0-16,0 0 15,0 0-15,0 0 16,1 0-16,-1 0 15,0 0 1,16 0-16,-16 0 16,0 0 15,0 0-15,0 0-1,0 0 1,0 17-16,0-17 15,17 0 1,-17 0 0,0 0 15,0 0 0,0 0 0,0 0 1,-16 16-1,16-16 31</inkml:trace>
  <inkml:trace contextRef="#ctx0" brushRef="#br1" timeOffset="99651">813 462 0,'-20'0'47,"1"0"-16,-1 0 16,0 0-16,1 0 0,-1 0 0,0 0 1,0 0-17,1 0 17,-1 0-32,0 0 31,1 0 0,-1 0 0,0 0 1,-19 0-17,19 0 1,1 0-1,-1 0 1,0 0 0,0 0-1,1 0 1,-1 0 0,-19 0-1,19 0 1,0 0-1,1 0-15,-1 0 16,0 0 0,1 0-1,38 0 95,21 0-95,38-20-15,1 1 16,-39-21-16,58 40 16,-19-39-16,-40 39 0,1 0 15,-1 0 1,0 0-16,-19 0 0,0 0 15,-1 0-15,1 0 16,0 0 0,-1 0 15,1 0-31,19 0 16,-19 0-1,0 0 16,0 0-15,-1 0 0,1 0 15,0 0-15,-1 0-16,21 0 31,-21 0 0,1 0-15,0 0-1,-1 0 1,1 0 0,0 0 15,0 0-16,19 0 1,-19 0 0,-1 0 15,1 0 0,0 0-15,-1 0-1,1 0 1,0 0-16,19 0 16,-19 0-1,-1 0 1,1 0 0,0 0-1,0 0 1,-1 0-1,1 0 32,19 0-31,-19 0-16,0 0 16,-1 0-1,1-20 16,0 20-31,-1 0 32,1 0-32,20 0 15,-21 0-15,1 0 16,0 0 0,-1 0-1,1 0-15,0 0 0,19 0 31,-19 0-31,-1-19 16,1 19-16,0 0 16,0 0-1,-1 0 17,1-20-17,19 0-15,-19 20 16,0 0-16,-1 0 0,1 0 15,0-19 1,-1 19 0,1 0-16,19 0 15,-19 0 1,0 0 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A2471-826F-4E0C-B592-EAF79ACA327C}" type="datetimeFigureOut">
              <a:rPr lang="en-GB" smtClean="0"/>
              <a:t>16/09/2021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CADCA-D6F5-47FF-885D-A51359B07F4F}" type="slidenum">
              <a:rPr lang="en-GB" smtClean="0"/>
              <a:t>‹#›</a:t>
            </a:fld>
            <a:endParaRPr lang="en-GB"/>
          </a:p>
        </p:txBody>
      </p:sp>
    </p:spTree>
    <p:extLst>
      <p:ext uri="{BB962C8B-B14F-4D97-AF65-F5344CB8AC3E}">
        <p14:creationId xmlns:p14="http://schemas.microsoft.com/office/powerpoint/2010/main" val="383358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7856A-ADA1-4C41-926F-1F27D7F7F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82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7856A-ADA1-4C41-926F-1F27D7F7F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83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7856A-ADA1-4C41-926F-1F27D7F7F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12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7856A-ADA1-4C41-926F-1F27D7F7F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06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7856A-ADA1-4C41-926F-1F27D7F7F3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10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A66D-6D11-453A-B3CA-EAA728E78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F493F3-B628-465A-BF9A-49EA675AB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CA8129-A62F-437E-8B54-DEA51D646ED3}"/>
              </a:ext>
            </a:extLst>
          </p:cNvPr>
          <p:cNvSpPr>
            <a:spLocks noGrp="1"/>
          </p:cNvSpPr>
          <p:nvPr>
            <p:ph type="dt" sz="half" idx="10"/>
          </p:nvPr>
        </p:nvSpPr>
        <p:spPr/>
        <p:txBody>
          <a:bodyPr/>
          <a:lstStyle/>
          <a:p>
            <a:fld id="{AE4FE34F-9AC2-4E85-B49A-9A809CA34484}" type="datetime1">
              <a:rPr lang="en-GB" smtClean="0"/>
              <a:t>16/09/2021</a:t>
            </a:fld>
            <a:endParaRPr lang="en-GB"/>
          </a:p>
        </p:txBody>
      </p:sp>
      <p:sp>
        <p:nvSpPr>
          <p:cNvPr id="5" name="Footer Placeholder 4">
            <a:extLst>
              <a:ext uri="{FF2B5EF4-FFF2-40B4-BE49-F238E27FC236}">
                <a16:creationId xmlns:a16="http://schemas.microsoft.com/office/drawing/2014/main" id="{4F1A9120-30AB-4F36-BE8C-58D22ED38574}"/>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48B43EFF-AD8A-48F9-943E-D18B14796D5E}"/>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189523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D569-DBED-4045-936A-82B6FBFF58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3728FE-8E8D-40AB-924B-33870DA705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35B59-5041-4EC3-8DBB-2FEDFB3DFBA1}"/>
              </a:ext>
            </a:extLst>
          </p:cNvPr>
          <p:cNvSpPr>
            <a:spLocks noGrp="1"/>
          </p:cNvSpPr>
          <p:nvPr>
            <p:ph type="dt" sz="half" idx="10"/>
          </p:nvPr>
        </p:nvSpPr>
        <p:spPr/>
        <p:txBody>
          <a:bodyPr/>
          <a:lstStyle/>
          <a:p>
            <a:fld id="{3F431D2C-A25E-4D53-978C-F05715D80D5E}" type="datetime1">
              <a:rPr lang="en-GB" smtClean="0"/>
              <a:t>16/09/2021</a:t>
            </a:fld>
            <a:endParaRPr lang="en-GB"/>
          </a:p>
        </p:txBody>
      </p:sp>
      <p:sp>
        <p:nvSpPr>
          <p:cNvPr id="5" name="Footer Placeholder 4">
            <a:extLst>
              <a:ext uri="{FF2B5EF4-FFF2-40B4-BE49-F238E27FC236}">
                <a16:creationId xmlns:a16="http://schemas.microsoft.com/office/drawing/2014/main" id="{8FD6328F-282F-47D1-BB03-05E2D9F628EA}"/>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FB940111-4F73-4A7B-A9D7-C927F661E871}"/>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51855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7D368-60B4-4AE1-9C02-AA59CC5306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ED3FA-BF52-42FC-BF62-EB55FD793E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AB227-3307-447F-A13C-0A73E8BE8535}"/>
              </a:ext>
            </a:extLst>
          </p:cNvPr>
          <p:cNvSpPr>
            <a:spLocks noGrp="1"/>
          </p:cNvSpPr>
          <p:nvPr>
            <p:ph type="dt" sz="half" idx="10"/>
          </p:nvPr>
        </p:nvSpPr>
        <p:spPr/>
        <p:txBody>
          <a:bodyPr/>
          <a:lstStyle/>
          <a:p>
            <a:fld id="{8E028B9F-2922-4CFF-859C-850C56EB8CBF}" type="datetime1">
              <a:rPr lang="en-GB" smtClean="0"/>
              <a:t>16/09/2021</a:t>
            </a:fld>
            <a:endParaRPr lang="en-GB"/>
          </a:p>
        </p:txBody>
      </p:sp>
      <p:sp>
        <p:nvSpPr>
          <p:cNvPr id="5" name="Footer Placeholder 4">
            <a:extLst>
              <a:ext uri="{FF2B5EF4-FFF2-40B4-BE49-F238E27FC236}">
                <a16:creationId xmlns:a16="http://schemas.microsoft.com/office/drawing/2014/main" id="{29269675-FBD8-4839-A6B8-CD990EA81A34}"/>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E9892C11-5C6D-467D-90BC-48FFBA82761E}"/>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159064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BA4C498-A02A-484F-9059-6FB79B390030}"/>
              </a:ext>
            </a:extLst>
          </p:cNvPr>
          <p:cNvPicPr>
            <a:picLocks noChangeAspect="1"/>
          </p:cNvPicPr>
          <p:nvPr/>
        </p:nvPicPr>
        <p:blipFill>
          <a:blip r:embed="rId2"/>
          <a:stretch>
            <a:fillRect/>
          </a:stretch>
        </p:blipFill>
        <p:spPr>
          <a:xfrm>
            <a:off x="29032" y="6322179"/>
            <a:ext cx="5435595" cy="575733"/>
          </a:xfrm>
          <a:prstGeom prst="rect">
            <a:avLst/>
          </a:prstGeom>
          <a:noFill/>
          <a:ln cap="flat">
            <a:noFill/>
          </a:ln>
        </p:spPr>
      </p:pic>
      <p:pic>
        <p:nvPicPr>
          <p:cNvPr id="3" name="Picture 7">
            <a:extLst>
              <a:ext uri="{FF2B5EF4-FFF2-40B4-BE49-F238E27FC236}">
                <a16:creationId xmlns:a16="http://schemas.microsoft.com/office/drawing/2014/main" id="{27FD5B45-1B03-4C0A-A7E2-35C80FE52D37}"/>
              </a:ext>
            </a:extLst>
          </p:cNvPr>
          <p:cNvPicPr>
            <a:picLocks noChangeAspect="1"/>
          </p:cNvPicPr>
          <p:nvPr/>
        </p:nvPicPr>
        <p:blipFill>
          <a:blip r:embed="rId3"/>
          <a:stretch>
            <a:fillRect/>
          </a:stretch>
        </p:blipFill>
        <p:spPr>
          <a:xfrm>
            <a:off x="9779005" y="6235951"/>
            <a:ext cx="2345481" cy="665061"/>
          </a:xfrm>
          <a:prstGeom prst="rect">
            <a:avLst/>
          </a:prstGeom>
          <a:noFill/>
          <a:ln cap="flat">
            <a:noFill/>
          </a:ln>
        </p:spPr>
      </p:pic>
    </p:spTree>
    <p:extLst>
      <p:ext uri="{BB962C8B-B14F-4D97-AF65-F5344CB8AC3E}">
        <p14:creationId xmlns:p14="http://schemas.microsoft.com/office/powerpoint/2010/main" val="38555243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A66D-6D11-453A-B3CA-EAA728E78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F493F3-B628-465A-BF9A-49EA675AB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CA8129-A62F-437E-8B54-DEA51D646ED3}"/>
              </a:ext>
            </a:extLst>
          </p:cNvPr>
          <p:cNvSpPr>
            <a:spLocks noGrp="1"/>
          </p:cNvSpPr>
          <p:nvPr>
            <p:ph type="dt" sz="half" idx="10"/>
          </p:nvPr>
        </p:nvSpPr>
        <p:spPr/>
        <p:txBody>
          <a:bodyPr/>
          <a:lstStyle/>
          <a:p>
            <a:fld id="{AE4FE34F-9AC2-4E85-B49A-9A809CA34484}" type="datetime1">
              <a:rPr lang="en-GB" smtClean="0"/>
              <a:t>16/09/2021</a:t>
            </a:fld>
            <a:endParaRPr lang="en-GB"/>
          </a:p>
        </p:txBody>
      </p:sp>
      <p:sp>
        <p:nvSpPr>
          <p:cNvPr id="5" name="Footer Placeholder 4">
            <a:extLst>
              <a:ext uri="{FF2B5EF4-FFF2-40B4-BE49-F238E27FC236}">
                <a16:creationId xmlns:a16="http://schemas.microsoft.com/office/drawing/2014/main" id="{4F1A9120-30AB-4F36-BE8C-58D22ED38574}"/>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48B43EFF-AD8A-48F9-943E-D18B14796D5E}"/>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839460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6564-4203-4148-9D46-7557EF3084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9A14AB-8B91-4902-8594-73F11D4A14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7ABD5-377B-4BF1-B3B1-D964C84C8471}"/>
              </a:ext>
            </a:extLst>
          </p:cNvPr>
          <p:cNvSpPr>
            <a:spLocks noGrp="1"/>
          </p:cNvSpPr>
          <p:nvPr>
            <p:ph type="dt" sz="half" idx="10"/>
          </p:nvPr>
        </p:nvSpPr>
        <p:spPr/>
        <p:txBody>
          <a:bodyPr/>
          <a:lstStyle/>
          <a:p>
            <a:fld id="{4C82DB40-EFA5-4790-8116-1D44565BC1DC}" type="datetime1">
              <a:rPr lang="en-GB" smtClean="0"/>
              <a:t>16/09/2021</a:t>
            </a:fld>
            <a:endParaRPr lang="en-GB"/>
          </a:p>
        </p:txBody>
      </p:sp>
      <p:sp>
        <p:nvSpPr>
          <p:cNvPr id="5" name="Footer Placeholder 4">
            <a:extLst>
              <a:ext uri="{FF2B5EF4-FFF2-40B4-BE49-F238E27FC236}">
                <a16:creationId xmlns:a16="http://schemas.microsoft.com/office/drawing/2014/main" id="{85F4BB68-288E-4B07-8CD2-C01F7BE92ECF}"/>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14E8A319-741B-473A-B816-109213C930C5}"/>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208010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2027-0217-48EB-AC5B-7B566F033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0DAD89-D4EA-4248-9D2D-49F9972DE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5BFD9F-2D30-4A74-9555-5DC54FCE93A9}"/>
              </a:ext>
            </a:extLst>
          </p:cNvPr>
          <p:cNvSpPr>
            <a:spLocks noGrp="1"/>
          </p:cNvSpPr>
          <p:nvPr>
            <p:ph type="dt" sz="half" idx="10"/>
          </p:nvPr>
        </p:nvSpPr>
        <p:spPr/>
        <p:txBody>
          <a:bodyPr/>
          <a:lstStyle/>
          <a:p>
            <a:fld id="{A6FC0846-1242-4A5A-BC44-A7A18329C5E3}" type="datetime1">
              <a:rPr lang="en-GB" smtClean="0"/>
              <a:t>16/09/2021</a:t>
            </a:fld>
            <a:endParaRPr lang="en-GB"/>
          </a:p>
        </p:txBody>
      </p:sp>
      <p:sp>
        <p:nvSpPr>
          <p:cNvPr id="5" name="Footer Placeholder 4">
            <a:extLst>
              <a:ext uri="{FF2B5EF4-FFF2-40B4-BE49-F238E27FC236}">
                <a16:creationId xmlns:a16="http://schemas.microsoft.com/office/drawing/2014/main" id="{62310D08-EB92-4E44-8AE1-083654A92DE4}"/>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24F856C4-C7DA-4266-B4EB-FA502B7573C0}"/>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333711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EBE4-0ADD-42AC-918B-7233155836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DE462-02FB-485E-8044-8C371C0A5D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03F81C-1ADE-45D6-9F03-1CCC58D3B9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D599B9-7DB8-44EF-95DC-770B00E7C7BC}"/>
              </a:ext>
            </a:extLst>
          </p:cNvPr>
          <p:cNvSpPr>
            <a:spLocks noGrp="1"/>
          </p:cNvSpPr>
          <p:nvPr>
            <p:ph type="dt" sz="half" idx="10"/>
          </p:nvPr>
        </p:nvSpPr>
        <p:spPr/>
        <p:txBody>
          <a:bodyPr/>
          <a:lstStyle/>
          <a:p>
            <a:fld id="{D2210230-8DC4-4302-A24F-63017C6F718A}" type="datetime1">
              <a:rPr lang="en-GB" smtClean="0"/>
              <a:t>16/09/2021</a:t>
            </a:fld>
            <a:endParaRPr lang="en-GB"/>
          </a:p>
        </p:txBody>
      </p:sp>
      <p:sp>
        <p:nvSpPr>
          <p:cNvPr id="6" name="Footer Placeholder 5">
            <a:extLst>
              <a:ext uri="{FF2B5EF4-FFF2-40B4-BE49-F238E27FC236}">
                <a16:creationId xmlns:a16="http://schemas.microsoft.com/office/drawing/2014/main" id="{94ECF5C7-35AB-42AE-AC52-DC46F5CCB33A}"/>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7" name="Slide Number Placeholder 6">
            <a:extLst>
              <a:ext uri="{FF2B5EF4-FFF2-40B4-BE49-F238E27FC236}">
                <a16:creationId xmlns:a16="http://schemas.microsoft.com/office/drawing/2014/main" id="{C3D7BFE7-1C80-4EE0-900A-29E16596FEB1}"/>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96229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3EC9-B579-4A74-9848-08CED3CFDE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BCC3F4-9C5E-4D2A-80DA-49C07CE58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6B8A7E-37F9-4099-B17F-1C63870713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D560B5-EEC4-4071-A4FA-4CFE67BE3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5CE171-58F4-4B97-862F-501E144A76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F54817-18C9-456B-A803-5027B0DA2CE2}"/>
              </a:ext>
            </a:extLst>
          </p:cNvPr>
          <p:cNvSpPr>
            <a:spLocks noGrp="1"/>
          </p:cNvSpPr>
          <p:nvPr>
            <p:ph type="dt" sz="half" idx="10"/>
          </p:nvPr>
        </p:nvSpPr>
        <p:spPr/>
        <p:txBody>
          <a:bodyPr/>
          <a:lstStyle/>
          <a:p>
            <a:fld id="{3CA9EF8F-ACB5-4C50-8D0C-02904595D726}" type="datetime1">
              <a:rPr lang="en-GB" smtClean="0"/>
              <a:t>16/09/2021</a:t>
            </a:fld>
            <a:endParaRPr lang="en-GB"/>
          </a:p>
        </p:txBody>
      </p:sp>
      <p:sp>
        <p:nvSpPr>
          <p:cNvPr id="8" name="Footer Placeholder 7">
            <a:extLst>
              <a:ext uri="{FF2B5EF4-FFF2-40B4-BE49-F238E27FC236}">
                <a16:creationId xmlns:a16="http://schemas.microsoft.com/office/drawing/2014/main" id="{F6349153-ED89-4F94-A5ED-D7321688CAB3}"/>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9" name="Slide Number Placeholder 8">
            <a:extLst>
              <a:ext uri="{FF2B5EF4-FFF2-40B4-BE49-F238E27FC236}">
                <a16:creationId xmlns:a16="http://schemas.microsoft.com/office/drawing/2014/main" id="{180CA920-3D40-45B9-8448-567B59FBDF14}"/>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3740755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78DB-23F3-44CB-BB54-A3D9992669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96EFE9-C73A-4B4A-9230-C4C0C6C4C0C7}"/>
              </a:ext>
            </a:extLst>
          </p:cNvPr>
          <p:cNvSpPr>
            <a:spLocks noGrp="1"/>
          </p:cNvSpPr>
          <p:nvPr>
            <p:ph type="dt" sz="half" idx="10"/>
          </p:nvPr>
        </p:nvSpPr>
        <p:spPr/>
        <p:txBody>
          <a:bodyPr/>
          <a:lstStyle/>
          <a:p>
            <a:fld id="{1B35AF00-772F-40D4-B37C-DE186242C6B4}" type="datetime1">
              <a:rPr lang="en-GB" smtClean="0"/>
              <a:t>16/09/2021</a:t>
            </a:fld>
            <a:endParaRPr lang="en-GB"/>
          </a:p>
        </p:txBody>
      </p:sp>
      <p:sp>
        <p:nvSpPr>
          <p:cNvPr id="4" name="Footer Placeholder 3">
            <a:extLst>
              <a:ext uri="{FF2B5EF4-FFF2-40B4-BE49-F238E27FC236}">
                <a16:creationId xmlns:a16="http://schemas.microsoft.com/office/drawing/2014/main" id="{B480C859-B64D-4694-B255-0E45FE6C8A68}"/>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5" name="Slide Number Placeholder 4">
            <a:extLst>
              <a:ext uri="{FF2B5EF4-FFF2-40B4-BE49-F238E27FC236}">
                <a16:creationId xmlns:a16="http://schemas.microsoft.com/office/drawing/2014/main" id="{B7E59626-2980-4D85-9DD8-2EF151195B62}"/>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2865495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DC991-61F3-4D5A-8B8F-00EE9E7ADF9D}"/>
              </a:ext>
            </a:extLst>
          </p:cNvPr>
          <p:cNvSpPr>
            <a:spLocks noGrp="1"/>
          </p:cNvSpPr>
          <p:nvPr>
            <p:ph type="dt" sz="half" idx="10"/>
          </p:nvPr>
        </p:nvSpPr>
        <p:spPr/>
        <p:txBody>
          <a:bodyPr/>
          <a:lstStyle/>
          <a:p>
            <a:fld id="{23C8CA19-E048-4AF8-936D-165BBF084940}" type="datetime1">
              <a:rPr lang="en-GB" smtClean="0"/>
              <a:t>16/09/2021</a:t>
            </a:fld>
            <a:endParaRPr lang="en-GB"/>
          </a:p>
        </p:txBody>
      </p:sp>
      <p:sp>
        <p:nvSpPr>
          <p:cNvPr id="3" name="Footer Placeholder 2">
            <a:extLst>
              <a:ext uri="{FF2B5EF4-FFF2-40B4-BE49-F238E27FC236}">
                <a16:creationId xmlns:a16="http://schemas.microsoft.com/office/drawing/2014/main" id="{D1E26699-5482-4D06-A00F-FE3ED65D3A9E}"/>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4" name="Slide Number Placeholder 3">
            <a:extLst>
              <a:ext uri="{FF2B5EF4-FFF2-40B4-BE49-F238E27FC236}">
                <a16:creationId xmlns:a16="http://schemas.microsoft.com/office/drawing/2014/main" id="{D41AAD9A-4F00-41AD-8C71-04DF3873496A}"/>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82298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6564-4203-4148-9D46-7557EF3084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9A14AB-8B91-4902-8594-73F11D4A14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7ABD5-377B-4BF1-B3B1-D964C84C8471}"/>
              </a:ext>
            </a:extLst>
          </p:cNvPr>
          <p:cNvSpPr>
            <a:spLocks noGrp="1"/>
          </p:cNvSpPr>
          <p:nvPr>
            <p:ph type="dt" sz="half" idx="10"/>
          </p:nvPr>
        </p:nvSpPr>
        <p:spPr/>
        <p:txBody>
          <a:bodyPr/>
          <a:lstStyle/>
          <a:p>
            <a:fld id="{4C82DB40-EFA5-4790-8116-1D44565BC1DC}" type="datetime1">
              <a:rPr lang="en-GB" smtClean="0"/>
              <a:t>16/09/2021</a:t>
            </a:fld>
            <a:endParaRPr lang="en-GB"/>
          </a:p>
        </p:txBody>
      </p:sp>
      <p:sp>
        <p:nvSpPr>
          <p:cNvPr id="5" name="Footer Placeholder 4">
            <a:extLst>
              <a:ext uri="{FF2B5EF4-FFF2-40B4-BE49-F238E27FC236}">
                <a16:creationId xmlns:a16="http://schemas.microsoft.com/office/drawing/2014/main" id="{85F4BB68-288E-4B07-8CD2-C01F7BE92ECF}"/>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14E8A319-741B-473A-B816-109213C930C5}"/>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52230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E25D-A1BA-48BC-80E9-DB624B2E8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D1DBE1-FF36-467D-8048-0163C0FC7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298957-C917-4CE7-8057-0231D5E4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A1E318-72AE-4898-842A-2D0EF986E7C8}"/>
              </a:ext>
            </a:extLst>
          </p:cNvPr>
          <p:cNvSpPr>
            <a:spLocks noGrp="1"/>
          </p:cNvSpPr>
          <p:nvPr>
            <p:ph type="dt" sz="half" idx="10"/>
          </p:nvPr>
        </p:nvSpPr>
        <p:spPr/>
        <p:txBody>
          <a:bodyPr/>
          <a:lstStyle/>
          <a:p>
            <a:fld id="{06C844E6-66F7-4672-8FCD-D72844EB3D53}" type="datetime1">
              <a:rPr lang="en-GB" smtClean="0"/>
              <a:t>16/09/2021</a:t>
            </a:fld>
            <a:endParaRPr lang="en-GB"/>
          </a:p>
        </p:txBody>
      </p:sp>
      <p:sp>
        <p:nvSpPr>
          <p:cNvPr id="6" name="Footer Placeholder 5">
            <a:extLst>
              <a:ext uri="{FF2B5EF4-FFF2-40B4-BE49-F238E27FC236}">
                <a16:creationId xmlns:a16="http://schemas.microsoft.com/office/drawing/2014/main" id="{8EEB2C4A-BF97-4D87-BFAB-2379E6397EE6}"/>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7" name="Slide Number Placeholder 6">
            <a:extLst>
              <a:ext uri="{FF2B5EF4-FFF2-40B4-BE49-F238E27FC236}">
                <a16:creationId xmlns:a16="http://schemas.microsoft.com/office/drawing/2014/main" id="{6BCD2672-F05B-4ECE-B8CE-381E5EDDFFD8}"/>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4187555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41A9-EC57-4173-99CC-AA13D6D42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F10428-EA13-4BC5-A455-0D4232034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3B0A80-A7A3-4EE1-A616-A903E91C2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9156D3-988F-4FF4-8C9F-88D56F03CC9F}"/>
              </a:ext>
            </a:extLst>
          </p:cNvPr>
          <p:cNvSpPr>
            <a:spLocks noGrp="1"/>
          </p:cNvSpPr>
          <p:nvPr>
            <p:ph type="dt" sz="half" idx="10"/>
          </p:nvPr>
        </p:nvSpPr>
        <p:spPr/>
        <p:txBody>
          <a:bodyPr/>
          <a:lstStyle/>
          <a:p>
            <a:fld id="{7263EC3C-898A-4F4B-B1C1-ABD3AFD67B7E}" type="datetime1">
              <a:rPr lang="en-GB" smtClean="0"/>
              <a:t>16/09/2021</a:t>
            </a:fld>
            <a:endParaRPr lang="en-GB"/>
          </a:p>
        </p:txBody>
      </p:sp>
      <p:sp>
        <p:nvSpPr>
          <p:cNvPr id="6" name="Footer Placeholder 5">
            <a:extLst>
              <a:ext uri="{FF2B5EF4-FFF2-40B4-BE49-F238E27FC236}">
                <a16:creationId xmlns:a16="http://schemas.microsoft.com/office/drawing/2014/main" id="{7C2B62FD-7794-4B7B-A3B6-33E381A2FD80}"/>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7" name="Slide Number Placeholder 6">
            <a:extLst>
              <a:ext uri="{FF2B5EF4-FFF2-40B4-BE49-F238E27FC236}">
                <a16:creationId xmlns:a16="http://schemas.microsoft.com/office/drawing/2014/main" id="{F118BF01-EE2D-4EFF-A175-B4AB784D27ED}"/>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195826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D569-DBED-4045-936A-82B6FBFF58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3728FE-8E8D-40AB-924B-33870DA705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735B59-5041-4EC3-8DBB-2FEDFB3DFBA1}"/>
              </a:ext>
            </a:extLst>
          </p:cNvPr>
          <p:cNvSpPr>
            <a:spLocks noGrp="1"/>
          </p:cNvSpPr>
          <p:nvPr>
            <p:ph type="dt" sz="half" idx="10"/>
          </p:nvPr>
        </p:nvSpPr>
        <p:spPr/>
        <p:txBody>
          <a:bodyPr/>
          <a:lstStyle/>
          <a:p>
            <a:fld id="{3F431D2C-A25E-4D53-978C-F05715D80D5E}" type="datetime1">
              <a:rPr lang="en-GB" smtClean="0"/>
              <a:t>16/09/2021</a:t>
            </a:fld>
            <a:endParaRPr lang="en-GB"/>
          </a:p>
        </p:txBody>
      </p:sp>
      <p:sp>
        <p:nvSpPr>
          <p:cNvPr id="5" name="Footer Placeholder 4">
            <a:extLst>
              <a:ext uri="{FF2B5EF4-FFF2-40B4-BE49-F238E27FC236}">
                <a16:creationId xmlns:a16="http://schemas.microsoft.com/office/drawing/2014/main" id="{8FD6328F-282F-47D1-BB03-05E2D9F628EA}"/>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FB940111-4F73-4A7B-A9D7-C927F661E871}"/>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2260061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7D368-60B4-4AE1-9C02-AA59CC5306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ED3FA-BF52-42FC-BF62-EB55FD793E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AB227-3307-447F-A13C-0A73E8BE8535}"/>
              </a:ext>
            </a:extLst>
          </p:cNvPr>
          <p:cNvSpPr>
            <a:spLocks noGrp="1"/>
          </p:cNvSpPr>
          <p:nvPr>
            <p:ph type="dt" sz="half" idx="10"/>
          </p:nvPr>
        </p:nvSpPr>
        <p:spPr/>
        <p:txBody>
          <a:bodyPr/>
          <a:lstStyle/>
          <a:p>
            <a:fld id="{8E028B9F-2922-4CFF-859C-850C56EB8CBF}" type="datetime1">
              <a:rPr lang="en-GB" smtClean="0"/>
              <a:t>16/09/2021</a:t>
            </a:fld>
            <a:endParaRPr lang="en-GB"/>
          </a:p>
        </p:txBody>
      </p:sp>
      <p:sp>
        <p:nvSpPr>
          <p:cNvPr id="5" name="Footer Placeholder 4">
            <a:extLst>
              <a:ext uri="{FF2B5EF4-FFF2-40B4-BE49-F238E27FC236}">
                <a16:creationId xmlns:a16="http://schemas.microsoft.com/office/drawing/2014/main" id="{29269675-FBD8-4839-A6B8-CD990EA81A34}"/>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E9892C11-5C6D-467D-90BC-48FFBA82761E}"/>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358696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2027-0217-48EB-AC5B-7B566F033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0DAD89-D4EA-4248-9D2D-49F9972DE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5BFD9F-2D30-4A74-9555-5DC54FCE93A9}"/>
              </a:ext>
            </a:extLst>
          </p:cNvPr>
          <p:cNvSpPr>
            <a:spLocks noGrp="1"/>
          </p:cNvSpPr>
          <p:nvPr>
            <p:ph type="dt" sz="half" idx="10"/>
          </p:nvPr>
        </p:nvSpPr>
        <p:spPr/>
        <p:txBody>
          <a:bodyPr/>
          <a:lstStyle/>
          <a:p>
            <a:fld id="{A6FC0846-1242-4A5A-BC44-A7A18329C5E3}" type="datetime1">
              <a:rPr lang="en-GB" smtClean="0"/>
              <a:t>16/09/2021</a:t>
            </a:fld>
            <a:endParaRPr lang="en-GB"/>
          </a:p>
        </p:txBody>
      </p:sp>
      <p:sp>
        <p:nvSpPr>
          <p:cNvPr id="5" name="Footer Placeholder 4">
            <a:extLst>
              <a:ext uri="{FF2B5EF4-FFF2-40B4-BE49-F238E27FC236}">
                <a16:creationId xmlns:a16="http://schemas.microsoft.com/office/drawing/2014/main" id="{62310D08-EB92-4E44-8AE1-083654A92DE4}"/>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24F856C4-C7DA-4266-B4EB-FA502B7573C0}"/>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412457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EBE4-0ADD-42AC-918B-7233155836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DE462-02FB-485E-8044-8C371C0A5D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03F81C-1ADE-45D6-9F03-1CCC58D3B9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D599B9-7DB8-44EF-95DC-770B00E7C7BC}"/>
              </a:ext>
            </a:extLst>
          </p:cNvPr>
          <p:cNvSpPr>
            <a:spLocks noGrp="1"/>
          </p:cNvSpPr>
          <p:nvPr>
            <p:ph type="dt" sz="half" idx="10"/>
          </p:nvPr>
        </p:nvSpPr>
        <p:spPr/>
        <p:txBody>
          <a:bodyPr/>
          <a:lstStyle/>
          <a:p>
            <a:fld id="{D2210230-8DC4-4302-A24F-63017C6F718A}" type="datetime1">
              <a:rPr lang="en-GB" smtClean="0"/>
              <a:t>16/09/2021</a:t>
            </a:fld>
            <a:endParaRPr lang="en-GB"/>
          </a:p>
        </p:txBody>
      </p:sp>
      <p:sp>
        <p:nvSpPr>
          <p:cNvPr id="6" name="Footer Placeholder 5">
            <a:extLst>
              <a:ext uri="{FF2B5EF4-FFF2-40B4-BE49-F238E27FC236}">
                <a16:creationId xmlns:a16="http://schemas.microsoft.com/office/drawing/2014/main" id="{94ECF5C7-35AB-42AE-AC52-DC46F5CCB33A}"/>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7" name="Slide Number Placeholder 6">
            <a:extLst>
              <a:ext uri="{FF2B5EF4-FFF2-40B4-BE49-F238E27FC236}">
                <a16:creationId xmlns:a16="http://schemas.microsoft.com/office/drawing/2014/main" id="{C3D7BFE7-1C80-4EE0-900A-29E16596FEB1}"/>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317208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3EC9-B579-4A74-9848-08CED3CFDE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BCC3F4-9C5E-4D2A-80DA-49C07CE58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6B8A7E-37F9-4099-B17F-1C63870713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D560B5-EEC4-4071-A4FA-4CFE67BE3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5CE171-58F4-4B97-862F-501E144A76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F54817-18C9-456B-A803-5027B0DA2CE2}"/>
              </a:ext>
            </a:extLst>
          </p:cNvPr>
          <p:cNvSpPr>
            <a:spLocks noGrp="1"/>
          </p:cNvSpPr>
          <p:nvPr>
            <p:ph type="dt" sz="half" idx="10"/>
          </p:nvPr>
        </p:nvSpPr>
        <p:spPr/>
        <p:txBody>
          <a:bodyPr/>
          <a:lstStyle/>
          <a:p>
            <a:fld id="{3CA9EF8F-ACB5-4C50-8D0C-02904595D726}" type="datetime1">
              <a:rPr lang="en-GB" smtClean="0"/>
              <a:t>16/09/2021</a:t>
            </a:fld>
            <a:endParaRPr lang="en-GB"/>
          </a:p>
        </p:txBody>
      </p:sp>
      <p:sp>
        <p:nvSpPr>
          <p:cNvPr id="8" name="Footer Placeholder 7">
            <a:extLst>
              <a:ext uri="{FF2B5EF4-FFF2-40B4-BE49-F238E27FC236}">
                <a16:creationId xmlns:a16="http://schemas.microsoft.com/office/drawing/2014/main" id="{F6349153-ED89-4F94-A5ED-D7321688CAB3}"/>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9" name="Slide Number Placeholder 8">
            <a:extLst>
              <a:ext uri="{FF2B5EF4-FFF2-40B4-BE49-F238E27FC236}">
                <a16:creationId xmlns:a16="http://schemas.microsoft.com/office/drawing/2014/main" id="{180CA920-3D40-45B9-8448-567B59FBDF14}"/>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298054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78DB-23F3-44CB-BB54-A3D9992669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96EFE9-C73A-4B4A-9230-C4C0C6C4C0C7}"/>
              </a:ext>
            </a:extLst>
          </p:cNvPr>
          <p:cNvSpPr>
            <a:spLocks noGrp="1"/>
          </p:cNvSpPr>
          <p:nvPr>
            <p:ph type="dt" sz="half" idx="10"/>
          </p:nvPr>
        </p:nvSpPr>
        <p:spPr/>
        <p:txBody>
          <a:bodyPr/>
          <a:lstStyle/>
          <a:p>
            <a:fld id="{1B35AF00-772F-40D4-B37C-DE186242C6B4}" type="datetime1">
              <a:rPr lang="en-GB" smtClean="0"/>
              <a:t>16/09/2021</a:t>
            </a:fld>
            <a:endParaRPr lang="en-GB"/>
          </a:p>
        </p:txBody>
      </p:sp>
      <p:sp>
        <p:nvSpPr>
          <p:cNvPr id="4" name="Footer Placeholder 3">
            <a:extLst>
              <a:ext uri="{FF2B5EF4-FFF2-40B4-BE49-F238E27FC236}">
                <a16:creationId xmlns:a16="http://schemas.microsoft.com/office/drawing/2014/main" id="{B480C859-B64D-4694-B255-0E45FE6C8A68}"/>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5" name="Slide Number Placeholder 4">
            <a:extLst>
              <a:ext uri="{FF2B5EF4-FFF2-40B4-BE49-F238E27FC236}">
                <a16:creationId xmlns:a16="http://schemas.microsoft.com/office/drawing/2014/main" id="{B7E59626-2980-4D85-9DD8-2EF151195B62}"/>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80243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DC991-61F3-4D5A-8B8F-00EE9E7ADF9D}"/>
              </a:ext>
            </a:extLst>
          </p:cNvPr>
          <p:cNvSpPr>
            <a:spLocks noGrp="1"/>
          </p:cNvSpPr>
          <p:nvPr>
            <p:ph type="dt" sz="half" idx="10"/>
          </p:nvPr>
        </p:nvSpPr>
        <p:spPr/>
        <p:txBody>
          <a:bodyPr/>
          <a:lstStyle/>
          <a:p>
            <a:fld id="{23C8CA19-E048-4AF8-936D-165BBF084940}" type="datetime1">
              <a:rPr lang="en-GB" smtClean="0"/>
              <a:t>16/09/2021</a:t>
            </a:fld>
            <a:endParaRPr lang="en-GB"/>
          </a:p>
        </p:txBody>
      </p:sp>
      <p:sp>
        <p:nvSpPr>
          <p:cNvPr id="3" name="Footer Placeholder 2">
            <a:extLst>
              <a:ext uri="{FF2B5EF4-FFF2-40B4-BE49-F238E27FC236}">
                <a16:creationId xmlns:a16="http://schemas.microsoft.com/office/drawing/2014/main" id="{D1E26699-5482-4D06-A00F-FE3ED65D3A9E}"/>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4" name="Slide Number Placeholder 3">
            <a:extLst>
              <a:ext uri="{FF2B5EF4-FFF2-40B4-BE49-F238E27FC236}">
                <a16:creationId xmlns:a16="http://schemas.microsoft.com/office/drawing/2014/main" id="{D41AAD9A-4F00-41AD-8C71-04DF3873496A}"/>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156620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E25D-A1BA-48BC-80E9-DB624B2E8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D1DBE1-FF36-467D-8048-0163C0FC7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298957-C917-4CE7-8057-0231D5E4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A1E318-72AE-4898-842A-2D0EF986E7C8}"/>
              </a:ext>
            </a:extLst>
          </p:cNvPr>
          <p:cNvSpPr>
            <a:spLocks noGrp="1"/>
          </p:cNvSpPr>
          <p:nvPr>
            <p:ph type="dt" sz="half" idx="10"/>
          </p:nvPr>
        </p:nvSpPr>
        <p:spPr/>
        <p:txBody>
          <a:bodyPr/>
          <a:lstStyle/>
          <a:p>
            <a:fld id="{06C844E6-66F7-4672-8FCD-D72844EB3D53}" type="datetime1">
              <a:rPr lang="en-GB" smtClean="0"/>
              <a:t>16/09/2021</a:t>
            </a:fld>
            <a:endParaRPr lang="en-GB"/>
          </a:p>
        </p:txBody>
      </p:sp>
      <p:sp>
        <p:nvSpPr>
          <p:cNvPr id="6" name="Footer Placeholder 5">
            <a:extLst>
              <a:ext uri="{FF2B5EF4-FFF2-40B4-BE49-F238E27FC236}">
                <a16:creationId xmlns:a16="http://schemas.microsoft.com/office/drawing/2014/main" id="{8EEB2C4A-BF97-4D87-BFAB-2379E6397EE6}"/>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7" name="Slide Number Placeholder 6">
            <a:extLst>
              <a:ext uri="{FF2B5EF4-FFF2-40B4-BE49-F238E27FC236}">
                <a16:creationId xmlns:a16="http://schemas.microsoft.com/office/drawing/2014/main" id="{6BCD2672-F05B-4ECE-B8CE-381E5EDDFFD8}"/>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1872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41A9-EC57-4173-99CC-AA13D6D42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F10428-EA13-4BC5-A455-0D4232034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3B0A80-A7A3-4EE1-A616-A903E91C2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9156D3-988F-4FF4-8C9F-88D56F03CC9F}"/>
              </a:ext>
            </a:extLst>
          </p:cNvPr>
          <p:cNvSpPr>
            <a:spLocks noGrp="1"/>
          </p:cNvSpPr>
          <p:nvPr>
            <p:ph type="dt" sz="half" idx="10"/>
          </p:nvPr>
        </p:nvSpPr>
        <p:spPr/>
        <p:txBody>
          <a:bodyPr/>
          <a:lstStyle/>
          <a:p>
            <a:fld id="{7263EC3C-898A-4F4B-B1C1-ABD3AFD67B7E}" type="datetime1">
              <a:rPr lang="en-GB" smtClean="0"/>
              <a:t>16/09/2021</a:t>
            </a:fld>
            <a:endParaRPr lang="en-GB"/>
          </a:p>
        </p:txBody>
      </p:sp>
      <p:sp>
        <p:nvSpPr>
          <p:cNvPr id="6" name="Footer Placeholder 5">
            <a:extLst>
              <a:ext uri="{FF2B5EF4-FFF2-40B4-BE49-F238E27FC236}">
                <a16:creationId xmlns:a16="http://schemas.microsoft.com/office/drawing/2014/main" id="{7C2B62FD-7794-4B7B-A3B6-33E381A2FD80}"/>
              </a:ext>
            </a:extLst>
          </p:cNvPr>
          <p:cNvSpPr>
            <a:spLocks noGrp="1"/>
          </p:cNvSpPr>
          <p:nvPr>
            <p:ph type="ftr" sz="quarter" idx="11"/>
          </p:nvPr>
        </p:nvSpPr>
        <p:spPr/>
        <p:txBody>
          <a:bodyPr/>
          <a:lstStyle/>
          <a:p>
            <a:r>
              <a:rPr lang="en-GB"/>
              <a:t>WORKING TOGETHER TO TRANSFORM BRITAIN INTO A GREAT CYCLING NATION                &lt;&lt;ADD BC STRATEGY LINK&gt;&gt; &lt;&lt;insert region lockup logo&gt;&gt;</a:t>
            </a:r>
          </a:p>
        </p:txBody>
      </p:sp>
      <p:sp>
        <p:nvSpPr>
          <p:cNvPr id="7" name="Slide Number Placeholder 6">
            <a:extLst>
              <a:ext uri="{FF2B5EF4-FFF2-40B4-BE49-F238E27FC236}">
                <a16:creationId xmlns:a16="http://schemas.microsoft.com/office/drawing/2014/main" id="{F118BF01-EE2D-4EFF-A175-B4AB784D27ED}"/>
              </a:ext>
            </a:extLst>
          </p:cNvPr>
          <p:cNvSpPr>
            <a:spLocks noGrp="1"/>
          </p:cNvSpPr>
          <p:nvPr>
            <p:ph type="sldNum" sz="quarter" idx="12"/>
          </p:nvPr>
        </p:nvSpPr>
        <p:spPr/>
        <p:txBody>
          <a:bodyPr/>
          <a:lstStyle/>
          <a:p>
            <a:fld id="{9E4665E4-142B-4F26-BB22-AB470CF1DB12}" type="slidenum">
              <a:rPr lang="en-GB" smtClean="0"/>
              <a:t>‹#›</a:t>
            </a:fld>
            <a:endParaRPr lang="en-GB"/>
          </a:p>
        </p:txBody>
      </p:sp>
    </p:spTree>
    <p:extLst>
      <p:ext uri="{BB962C8B-B14F-4D97-AF65-F5344CB8AC3E}">
        <p14:creationId xmlns:p14="http://schemas.microsoft.com/office/powerpoint/2010/main" val="425269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26A34-AEDC-4352-AA60-52E8B0EFE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88EBD9-3D44-4803-B791-062829297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95BE6-E7E0-4B6F-B41F-7598E0CA8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6B485-4992-4942-A859-A8387B5AB3D6}" type="datetime1">
              <a:rPr lang="en-GB" smtClean="0"/>
              <a:t>16/09/2021</a:t>
            </a:fld>
            <a:endParaRPr lang="en-GB"/>
          </a:p>
        </p:txBody>
      </p:sp>
      <p:sp>
        <p:nvSpPr>
          <p:cNvPr id="5" name="Footer Placeholder 4">
            <a:extLst>
              <a:ext uri="{FF2B5EF4-FFF2-40B4-BE49-F238E27FC236}">
                <a16:creationId xmlns:a16="http://schemas.microsoft.com/office/drawing/2014/main" id="{B07D854C-DD59-4CD9-83DD-590543977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135C4D5C-A6E1-4C9D-A941-F69AF5EDD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665E4-142B-4F26-BB22-AB470CF1DB12}" type="slidenum">
              <a:rPr lang="en-GB" smtClean="0"/>
              <a:t>‹#›</a:t>
            </a:fld>
            <a:endParaRPr lang="en-GB"/>
          </a:p>
        </p:txBody>
      </p:sp>
    </p:spTree>
    <p:extLst>
      <p:ext uri="{BB962C8B-B14F-4D97-AF65-F5344CB8AC3E}">
        <p14:creationId xmlns:p14="http://schemas.microsoft.com/office/powerpoint/2010/main" val="1758971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26A34-AEDC-4352-AA60-52E8B0EFE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88EBD9-3D44-4803-B791-062829297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95BE6-E7E0-4B6F-B41F-7598E0CA8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6B485-4992-4942-A859-A8387B5AB3D6}" type="datetime1">
              <a:rPr lang="en-GB" smtClean="0"/>
              <a:t>16/09/2021</a:t>
            </a:fld>
            <a:endParaRPr lang="en-GB"/>
          </a:p>
        </p:txBody>
      </p:sp>
      <p:sp>
        <p:nvSpPr>
          <p:cNvPr id="5" name="Footer Placeholder 4">
            <a:extLst>
              <a:ext uri="{FF2B5EF4-FFF2-40B4-BE49-F238E27FC236}">
                <a16:creationId xmlns:a16="http://schemas.microsoft.com/office/drawing/2014/main" id="{B07D854C-DD59-4CD9-83DD-590543977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WORKING TOGETHER TO TRANSFORM BRITAIN INTO A GREAT CYCLING NATION                &lt;&lt;ADD BC STRATEGY LINK&gt;&gt; &lt;&lt;insert region lockup logo&gt;&gt;</a:t>
            </a:r>
          </a:p>
        </p:txBody>
      </p:sp>
      <p:sp>
        <p:nvSpPr>
          <p:cNvPr id="6" name="Slide Number Placeholder 5">
            <a:extLst>
              <a:ext uri="{FF2B5EF4-FFF2-40B4-BE49-F238E27FC236}">
                <a16:creationId xmlns:a16="http://schemas.microsoft.com/office/drawing/2014/main" id="{135C4D5C-A6E1-4C9D-A941-F69AF5EDD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665E4-142B-4F26-BB22-AB470CF1DB12}" type="slidenum">
              <a:rPr lang="en-GB" smtClean="0"/>
              <a:t>‹#›</a:t>
            </a:fld>
            <a:endParaRPr lang="en-GB"/>
          </a:p>
        </p:txBody>
      </p:sp>
    </p:spTree>
    <p:extLst>
      <p:ext uri="{BB962C8B-B14F-4D97-AF65-F5344CB8AC3E}">
        <p14:creationId xmlns:p14="http://schemas.microsoft.com/office/powerpoint/2010/main" val="20774190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customXml" Target="../ink/ink1.xm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NUL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23.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jpeg"/><Relationship Id="rId20"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svg"/><Relationship Id="rId19" Type="http://schemas.openxmlformats.org/officeDocument/2006/relationships/image" Target="../media/image41.jpe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jpeg"/><Relationship Id="rId22"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9.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48.jpeg"/><Relationship Id="rId2" Type="http://schemas.openxmlformats.org/officeDocument/2006/relationships/notesSlide" Target="../notesSlides/notesSlide5.xml"/><Relationship Id="rId16" Type="http://schemas.openxmlformats.org/officeDocument/2006/relationships/image" Target="../media/image47.jpeg"/><Relationship Id="rId1" Type="http://schemas.openxmlformats.org/officeDocument/2006/relationships/slideLayout" Target="../slideLayouts/slideLayout1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46.jpeg"/><Relationship Id="rId10" Type="http://schemas.openxmlformats.org/officeDocument/2006/relationships/image" Target="../media/image32.svg"/><Relationship Id="rId19" Type="http://schemas.openxmlformats.org/officeDocument/2006/relationships/image" Target="../media/image50.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C3E4E-F47D-4E69-B321-20766A4DEF8E}"/>
              </a:ext>
            </a:extLst>
          </p:cNvPr>
          <p:cNvSpPr/>
          <p:nvPr/>
        </p:nvSpPr>
        <p:spPr>
          <a:xfrm>
            <a:off x="0" y="0"/>
            <a:ext cx="12192000" cy="61661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Headline One"/>
                <a:ea typeface="+mn-ea"/>
                <a:cs typeface="+mn-cs"/>
              </a:rPr>
              <a:t>REGIONAL DELIVERY PLAN 2021/22</a:t>
            </a:r>
          </a:p>
        </p:txBody>
      </p:sp>
      <p:pic>
        <p:nvPicPr>
          <p:cNvPr id="9" name="Content Placeholder 8">
            <a:extLst>
              <a:ext uri="{FF2B5EF4-FFF2-40B4-BE49-F238E27FC236}">
                <a16:creationId xmlns:a16="http://schemas.microsoft.com/office/drawing/2014/main" id="{CA429EA8-B4B8-A945-9B0D-3E802EFAB8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9362"/>
          <a:stretch/>
        </p:blipFill>
        <p:spPr>
          <a:xfrm>
            <a:off x="0" y="6166134"/>
            <a:ext cx="12192000" cy="729573"/>
          </a:xfrm>
        </p:spPr>
      </p:pic>
      <p:grpSp>
        <p:nvGrpSpPr>
          <p:cNvPr id="2" name="Group 1">
            <a:extLst>
              <a:ext uri="{FF2B5EF4-FFF2-40B4-BE49-F238E27FC236}">
                <a16:creationId xmlns:a16="http://schemas.microsoft.com/office/drawing/2014/main" id="{24CCC0B4-425D-9E45-88C6-BD5B5DCF44E3}"/>
              </a:ext>
            </a:extLst>
          </p:cNvPr>
          <p:cNvGrpSpPr/>
          <p:nvPr/>
        </p:nvGrpSpPr>
        <p:grpSpPr>
          <a:xfrm>
            <a:off x="2827491" y="3887161"/>
            <a:ext cx="6537018" cy="1258770"/>
            <a:chOff x="5074956" y="4266541"/>
            <a:chExt cx="2050693" cy="394882"/>
          </a:xfrm>
        </p:grpSpPr>
        <p:pic>
          <p:nvPicPr>
            <p:cNvPr id="13" name="Graphic 12" descr="Bike">
              <a:extLst>
                <a:ext uri="{FF2B5EF4-FFF2-40B4-BE49-F238E27FC236}">
                  <a16:creationId xmlns:a16="http://schemas.microsoft.com/office/drawing/2014/main" id="{CAA6E5A6-B582-4335-99CC-89045D6FEA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4956" y="4293081"/>
              <a:ext cx="352241" cy="352241"/>
            </a:xfrm>
            <a:prstGeom prst="rect">
              <a:avLst/>
            </a:prstGeom>
          </p:spPr>
        </p:pic>
        <p:pic>
          <p:nvPicPr>
            <p:cNvPr id="16" name="Graphic 15" descr="Podium">
              <a:extLst>
                <a:ext uri="{FF2B5EF4-FFF2-40B4-BE49-F238E27FC236}">
                  <a16:creationId xmlns:a16="http://schemas.microsoft.com/office/drawing/2014/main" id="{6EFCECCD-81E6-46ED-8A31-F1DD110B31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1655" y="4285855"/>
              <a:ext cx="359467" cy="359467"/>
            </a:xfrm>
            <a:prstGeom prst="rect">
              <a:avLst/>
            </a:prstGeom>
          </p:spPr>
        </p:pic>
        <p:pic>
          <p:nvPicPr>
            <p:cNvPr id="17" name="Graphic 16" descr="Team">
              <a:extLst>
                <a:ext uri="{FF2B5EF4-FFF2-40B4-BE49-F238E27FC236}">
                  <a16:creationId xmlns:a16="http://schemas.microsoft.com/office/drawing/2014/main" id="{D23E23F8-7815-440A-BDF4-15A57D22A7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5580" y="4266541"/>
              <a:ext cx="370464" cy="370464"/>
            </a:xfrm>
            <a:prstGeom prst="rect">
              <a:avLst/>
            </a:prstGeom>
          </p:spPr>
        </p:pic>
        <p:pic>
          <p:nvPicPr>
            <p:cNvPr id="18" name="Graphic 17" descr="Map with pin">
              <a:extLst>
                <a:ext uri="{FF2B5EF4-FFF2-40B4-BE49-F238E27FC236}">
                  <a16:creationId xmlns:a16="http://schemas.microsoft.com/office/drawing/2014/main" id="{2F409735-CD0E-480A-A869-0532CAFEB1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0880" y="4282833"/>
              <a:ext cx="359468" cy="359468"/>
            </a:xfrm>
            <a:prstGeom prst="rect">
              <a:avLst/>
            </a:prstGeom>
          </p:spPr>
        </p:pic>
        <p:pic>
          <p:nvPicPr>
            <p:cNvPr id="19" name="Graphic 18" descr="Handshake">
              <a:extLst>
                <a:ext uri="{FF2B5EF4-FFF2-40B4-BE49-F238E27FC236}">
                  <a16:creationId xmlns:a16="http://schemas.microsoft.com/office/drawing/2014/main" id="{9F3E760A-F189-4B45-8284-4B455A49C8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55184" y="4290958"/>
              <a:ext cx="370465" cy="370465"/>
            </a:xfrm>
            <a:prstGeom prst="rect">
              <a:avLst/>
            </a:prstGeom>
          </p:spPr>
        </p:pic>
      </p:grpSp>
      <p:pic>
        <p:nvPicPr>
          <p:cNvPr id="7" name="Picture 6">
            <a:extLst>
              <a:ext uri="{FF2B5EF4-FFF2-40B4-BE49-F238E27FC236}">
                <a16:creationId xmlns:a16="http://schemas.microsoft.com/office/drawing/2014/main" id="{1D59EABE-3536-4AAD-BEE1-7292DF06DCFB}"/>
              </a:ext>
            </a:extLst>
          </p:cNvPr>
          <p:cNvPicPr>
            <a:picLocks noChangeAspect="1"/>
          </p:cNvPicPr>
          <p:nvPr/>
        </p:nvPicPr>
        <p:blipFill>
          <a:blip r:embed="rId13"/>
          <a:stretch>
            <a:fillRect/>
          </a:stretch>
        </p:blipFill>
        <p:spPr>
          <a:xfrm>
            <a:off x="5035204" y="787724"/>
            <a:ext cx="2121592" cy="1530229"/>
          </a:xfrm>
          <a:prstGeom prst="rect">
            <a:avLst/>
          </a:prstGeom>
        </p:spPr>
      </p:pic>
    </p:spTree>
    <p:extLst>
      <p:ext uri="{BB962C8B-B14F-4D97-AF65-F5344CB8AC3E}">
        <p14:creationId xmlns:p14="http://schemas.microsoft.com/office/powerpoint/2010/main" val="63332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80EC86E-51A9-498C-8033-3882369C494C}"/>
              </a:ext>
            </a:extLst>
          </p:cNvPr>
          <p:cNvSpPr/>
          <p:nvPr/>
        </p:nvSpPr>
        <p:spPr>
          <a:xfrm>
            <a:off x="169118" y="203252"/>
            <a:ext cx="10008309" cy="86177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5000" b="1" i="0" u="none" strike="noStrike" kern="0" cap="none" spc="0" normalizeH="0" baseline="0" noProof="0">
                <a:ln>
                  <a:noFill/>
                </a:ln>
                <a:solidFill>
                  <a:srgbClr val="002060"/>
                </a:solidFill>
                <a:effectLst/>
                <a:uLnTx/>
                <a:uFillTx/>
                <a:latin typeface="Headline One"/>
                <a:ea typeface="+mn-ea"/>
                <a:cs typeface="Calibri"/>
              </a:rPr>
              <a:t>NW REGIONAL BOARD</a:t>
            </a:r>
            <a:endParaRPr kumimoji="0" lang="en-GB" sz="5000" b="1" i="0" u="none" strike="noStrike" kern="1200" cap="none" spc="0" normalizeH="0" baseline="0" noProof="0">
              <a:ln>
                <a:noFill/>
              </a:ln>
              <a:solidFill>
                <a:srgbClr val="002060"/>
              </a:solidFill>
              <a:effectLst/>
              <a:uLnTx/>
              <a:uFillTx/>
              <a:latin typeface="Headline One" pitchFamily="2"/>
              <a:ea typeface="+mn-ea"/>
              <a:cs typeface="Calibri"/>
            </a:endParaRPr>
          </a:p>
        </p:txBody>
      </p:sp>
      <p:cxnSp>
        <p:nvCxnSpPr>
          <p:cNvPr id="3" name="Straight Connector 6">
            <a:extLst>
              <a:ext uri="{FF2B5EF4-FFF2-40B4-BE49-F238E27FC236}">
                <a16:creationId xmlns:a16="http://schemas.microsoft.com/office/drawing/2014/main" id="{9D7F691C-B8BC-4F7D-ABB6-E71887783415}"/>
              </a:ext>
            </a:extLst>
          </p:cNvPr>
          <p:cNvCxnSpPr/>
          <p:nvPr/>
        </p:nvCxnSpPr>
        <p:spPr>
          <a:xfrm>
            <a:off x="169118" y="6273716"/>
            <a:ext cx="11853769" cy="0"/>
          </a:xfrm>
          <a:prstGeom prst="straightConnector1">
            <a:avLst/>
          </a:prstGeom>
          <a:noFill/>
          <a:ln w="6345" cap="flat">
            <a:solidFill>
              <a:srgbClr val="000000"/>
            </a:solidFill>
            <a:prstDash val="solid"/>
            <a:miter/>
          </a:ln>
        </p:spPr>
      </p:cxnSp>
      <p:pic>
        <p:nvPicPr>
          <p:cNvPr id="7" name="Picture 6">
            <a:extLst>
              <a:ext uri="{FF2B5EF4-FFF2-40B4-BE49-F238E27FC236}">
                <a16:creationId xmlns:a16="http://schemas.microsoft.com/office/drawing/2014/main" id="{919F3085-2777-436B-9DBD-D05D17850569}"/>
              </a:ext>
            </a:extLst>
          </p:cNvPr>
          <p:cNvPicPr>
            <a:picLocks noChangeAspect="1"/>
          </p:cNvPicPr>
          <p:nvPr/>
        </p:nvPicPr>
        <p:blipFill>
          <a:blip r:embed="rId2"/>
          <a:stretch>
            <a:fillRect/>
          </a:stretch>
        </p:blipFill>
        <p:spPr>
          <a:xfrm>
            <a:off x="281500" y="953369"/>
            <a:ext cx="4578493" cy="5218832"/>
          </a:xfrm>
          <a:prstGeom prst="rect">
            <a:avLst/>
          </a:prstGeom>
        </p:spPr>
      </p:pic>
      <p:pic>
        <p:nvPicPr>
          <p:cNvPr id="11" name="Picture 10">
            <a:extLst>
              <a:ext uri="{FF2B5EF4-FFF2-40B4-BE49-F238E27FC236}">
                <a16:creationId xmlns:a16="http://schemas.microsoft.com/office/drawing/2014/main" id="{93E3EF18-93A3-423B-A9E0-5935150A1C55}"/>
              </a:ext>
            </a:extLst>
          </p:cNvPr>
          <p:cNvPicPr>
            <a:picLocks noChangeAspect="1"/>
          </p:cNvPicPr>
          <p:nvPr/>
        </p:nvPicPr>
        <p:blipFill>
          <a:blip r:embed="rId3"/>
          <a:stretch>
            <a:fillRect/>
          </a:stretch>
        </p:blipFill>
        <p:spPr>
          <a:xfrm>
            <a:off x="4981129" y="3303682"/>
            <a:ext cx="993734" cy="518205"/>
          </a:xfrm>
          <a:prstGeom prst="rect">
            <a:avLst/>
          </a:prstGeom>
        </p:spPr>
      </p:pic>
      <p:sp>
        <p:nvSpPr>
          <p:cNvPr id="6" name="Rectangle 5">
            <a:extLst>
              <a:ext uri="{FF2B5EF4-FFF2-40B4-BE49-F238E27FC236}">
                <a16:creationId xmlns:a16="http://schemas.microsoft.com/office/drawing/2014/main" id="{2BD45844-67C9-40D5-A61F-666BEFA6DE39}"/>
              </a:ext>
            </a:extLst>
          </p:cNvPr>
          <p:cNvSpPr/>
          <p:nvPr/>
        </p:nvSpPr>
        <p:spPr>
          <a:xfrm>
            <a:off x="6093884" y="1416050"/>
            <a:ext cx="4815415" cy="42968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NW Regional Board Work Groups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Road                                   Fred Bamforth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Track                                   TBC – new for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Mountain Bike                  Len </a:t>
            </a: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Calibri" panose="020F0502020204030204"/>
              </a:rPr>
              <a:t>Woffindin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Cyclocross                          Len </a:t>
            </a: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Calibri" panose="020F0502020204030204"/>
              </a:rPr>
              <a:t>Woffindin</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Regional Delivery Plan     Heather Bamforth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    &amp; Finance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Membership &amp;                 Danielle Riley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    Recreation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Diversity &amp; Inclusion       Heather Bamforth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Event Support Group      Phil Braybrooke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Coaching &amp; Youth            Gary Scott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NW Regional Academy   Heather Bamforth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186828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80EC86E-51A9-498C-8033-3882369C494C}"/>
              </a:ext>
            </a:extLst>
          </p:cNvPr>
          <p:cNvSpPr/>
          <p:nvPr/>
        </p:nvSpPr>
        <p:spPr>
          <a:xfrm>
            <a:off x="169118" y="203252"/>
            <a:ext cx="10008309" cy="86177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5000" b="1" i="0" u="none" strike="noStrike" kern="0" cap="none" spc="0" normalizeH="0" baseline="0" noProof="0">
                <a:ln>
                  <a:noFill/>
                </a:ln>
                <a:solidFill>
                  <a:srgbClr val="002060"/>
                </a:solidFill>
                <a:effectLst/>
                <a:uLnTx/>
                <a:uFillTx/>
                <a:latin typeface="Headline One" pitchFamily="2"/>
                <a:ea typeface="+mn-ea"/>
                <a:cs typeface="Calibri"/>
              </a:rPr>
              <a:t> NW REGION</a:t>
            </a:r>
            <a:endParaRPr kumimoji="0" lang="en-GB" sz="5000" b="1" i="0" u="none" strike="noStrike" kern="1200" cap="none" spc="0" normalizeH="0" baseline="0" noProof="0">
              <a:ln>
                <a:noFill/>
              </a:ln>
              <a:solidFill>
                <a:srgbClr val="002060"/>
              </a:solidFill>
              <a:effectLst/>
              <a:uLnTx/>
              <a:uFillTx/>
              <a:latin typeface="Headline One" pitchFamily="2"/>
              <a:ea typeface="+mn-ea"/>
              <a:cs typeface="Calibri"/>
            </a:endParaRPr>
          </a:p>
        </p:txBody>
      </p:sp>
      <p:cxnSp>
        <p:nvCxnSpPr>
          <p:cNvPr id="3" name="Straight Connector 6">
            <a:extLst>
              <a:ext uri="{FF2B5EF4-FFF2-40B4-BE49-F238E27FC236}">
                <a16:creationId xmlns:a16="http://schemas.microsoft.com/office/drawing/2014/main" id="{9D7F691C-B8BC-4F7D-ABB6-E71887783415}"/>
              </a:ext>
            </a:extLst>
          </p:cNvPr>
          <p:cNvCxnSpPr/>
          <p:nvPr/>
        </p:nvCxnSpPr>
        <p:spPr>
          <a:xfrm>
            <a:off x="169118" y="6273716"/>
            <a:ext cx="11853769" cy="0"/>
          </a:xfrm>
          <a:prstGeom prst="straightConnector1">
            <a:avLst/>
          </a:prstGeom>
          <a:noFill/>
          <a:ln w="6345" cap="flat">
            <a:solidFill>
              <a:srgbClr val="000000"/>
            </a:solidFill>
            <a:prstDash val="solid"/>
            <a:miter/>
          </a:ln>
        </p:spPr>
      </p:cxnSp>
      <p:sp>
        <p:nvSpPr>
          <p:cNvPr id="4" name="Rectangle 15">
            <a:extLst>
              <a:ext uri="{FF2B5EF4-FFF2-40B4-BE49-F238E27FC236}">
                <a16:creationId xmlns:a16="http://schemas.microsoft.com/office/drawing/2014/main" id="{3829DE82-3A70-4178-BBB5-A565976E1C04}"/>
              </a:ext>
            </a:extLst>
          </p:cNvPr>
          <p:cNvSpPr/>
          <p:nvPr/>
        </p:nvSpPr>
        <p:spPr>
          <a:xfrm>
            <a:off x="716478" y="1604327"/>
            <a:ext cx="10008309" cy="6463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1200" cap="none" spc="0" normalizeH="0" baseline="0" noProof="0" dirty="0">
                <a:ln>
                  <a:noFill/>
                </a:ln>
                <a:solidFill>
                  <a:srgbClr val="002060"/>
                </a:solidFill>
                <a:effectLst/>
                <a:uLnTx/>
                <a:uFillTx/>
                <a:latin typeface="Headline One"/>
                <a:ea typeface="+mn-ea"/>
                <a:cs typeface="Calibri"/>
              </a:rPr>
              <a:t>Rob Pickering</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dirty="0">
                <a:ln>
                  <a:noFill/>
                </a:ln>
                <a:solidFill>
                  <a:srgbClr val="FF0000"/>
                </a:solidFill>
                <a:effectLst/>
                <a:uLnTx/>
                <a:uFillTx/>
                <a:latin typeface="Calibri"/>
                <a:ea typeface="+mn-ea"/>
                <a:cs typeface="Calibri"/>
              </a:rPr>
              <a:t>Lead Cycling Delivery </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dirty="0">
                <a:ln>
                  <a:noFill/>
                </a:ln>
                <a:solidFill>
                  <a:srgbClr val="FF0000"/>
                </a:solidFill>
                <a:effectLst/>
                <a:uLnTx/>
                <a:uFillTx/>
                <a:latin typeface="Calibri"/>
                <a:ea typeface="+mn-ea"/>
                <a:cs typeface="Calibri"/>
              </a:rPr>
              <a:t>Manager</a:t>
            </a:r>
          </a:p>
        </p:txBody>
      </p:sp>
      <p:sp>
        <p:nvSpPr>
          <p:cNvPr id="10" name="Rectangle 34">
            <a:extLst>
              <a:ext uri="{FF2B5EF4-FFF2-40B4-BE49-F238E27FC236}">
                <a16:creationId xmlns:a16="http://schemas.microsoft.com/office/drawing/2014/main" id="{79933192-D10D-4306-847B-C7EE6430CC5A}"/>
              </a:ext>
            </a:extLst>
          </p:cNvPr>
          <p:cNvSpPr/>
          <p:nvPr/>
        </p:nvSpPr>
        <p:spPr>
          <a:xfrm>
            <a:off x="4761570" y="5750480"/>
            <a:ext cx="2668859" cy="46166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1200" cap="none" spc="0" normalizeH="0" baseline="0" noProof="0" dirty="0">
                <a:ln>
                  <a:noFill/>
                </a:ln>
                <a:solidFill>
                  <a:srgbClr val="002060"/>
                </a:solidFill>
                <a:effectLst/>
                <a:uLnTx/>
                <a:uFillTx/>
                <a:latin typeface="Headline One"/>
                <a:ea typeface="+mn-ea"/>
                <a:cs typeface="Calibri"/>
              </a:rPr>
              <a:t>Craig Ansell</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Go-Ride Coach</a:t>
            </a:r>
            <a:endParaRPr kumimoji="0" lang="en-GB" sz="1200" b="1" i="0" u="none" strike="noStrike" kern="1200" cap="none" spc="0" normalizeH="0" baseline="0" noProof="0" dirty="0">
              <a:ln>
                <a:noFill/>
              </a:ln>
              <a:solidFill>
                <a:srgbClr val="FF0000"/>
              </a:solidFill>
              <a:effectLst/>
              <a:uLnTx/>
              <a:uFillTx/>
              <a:latin typeface="Calibri"/>
              <a:ea typeface="+mn-ea"/>
              <a:cs typeface="Calibri"/>
            </a:endParaRPr>
          </a:p>
        </p:txBody>
      </p:sp>
      <p:sp>
        <p:nvSpPr>
          <p:cNvPr id="11" name="Rectangle 34">
            <a:extLst>
              <a:ext uri="{FF2B5EF4-FFF2-40B4-BE49-F238E27FC236}">
                <a16:creationId xmlns:a16="http://schemas.microsoft.com/office/drawing/2014/main" id="{40314DC3-6BB5-4811-BAAC-FF957ABF3886}"/>
              </a:ext>
            </a:extLst>
          </p:cNvPr>
          <p:cNvSpPr/>
          <p:nvPr/>
        </p:nvSpPr>
        <p:spPr>
          <a:xfrm>
            <a:off x="7204100" y="5736316"/>
            <a:ext cx="2668859" cy="46166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dirty="0">
                <a:ln>
                  <a:noFill/>
                </a:ln>
                <a:solidFill>
                  <a:srgbClr val="002060"/>
                </a:solidFill>
                <a:effectLst/>
                <a:uLnTx/>
                <a:uFillTx/>
                <a:latin typeface="Headline One"/>
                <a:ea typeface="+mn-ea"/>
                <a:cs typeface="Calibri"/>
              </a:rPr>
              <a:t>Simon Wilson</a:t>
            </a:r>
            <a:endParaRPr kumimoji="0" lang="en-GB" sz="1200" b="0" i="0" u="none" strike="noStrike" kern="1200" cap="none" spc="0" normalizeH="0" baseline="0" noProof="0" dirty="0">
              <a:ln>
                <a:noFill/>
              </a:ln>
              <a:solidFill>
                <a:srgbClr val="002060"/>
              </a:solidFill>
              <a:effectLst/>
              <a:uLnTx/>
              <a:uFillTx/>
              <a:latin typeface="Headline One"/>
              <a:ea typeface="+mn-ea"/>
              <a:cs typeface="Calibri"/>
            </a:endParaRP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Go-Ride Coach</a:t>
            </a:r>
            <a:endParaRPr kumimoji="0" lang="en-GB" sz="1200" b="1" i="0" u="none" strike="noStrike" kern="1200" cap="none" spc="0" normalizeH="0" baseline="0" noProof="0" dirty="0">
              <a:ln>
                <a:noFill/>
              </a:ln>
              <a:solidFill>
                <a:srgbClr val="FF0000"/>
              </a:solidFill>
              <a:effectLst/>
              <a:uLnTx/>
              <a:uFillTx/>
              <a:latin typeface="Calibri"/>
              <a:ea typeface="+mn-ea"/>
              <a:cs typeface="Calibri"/>
            </a:endParaRPr>
          </a:p>
        </p:txBody>
      </p:sp>
      <p:sp>
        <p:nvSpPr>
          <p:cNvPr id="13" name="Rectangle 34">
            <a:extLst>
              <a:ext uri="{FF2B5EF4-FFF2-40B4-BE49-F238E27FC236}">
                <a16:creationId xmlns:a16="http://schemas.microsoft.com/office/drawing/2014/main" id="{7F9932CD-481A-446C-81A6-56E43EC2A6F2}"/>
              </a:ext>
            </a:extLst>
          </p:cNvPr>
          <p:cNvSpPr/>
          <p:nvPr/>
        </p:nvSpPr>
        <p:spPr>
          <a:xfrm>
            <a:off x="169118" y="3699825"/>
            <a:ext cx="2668859" cy="6463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1200" cap="none" spc="0" normalizeH="0" baseline="0" noProof="0" dirty="0">
                <a:ln>
                  <a:noFill/>
                </a:ln>
                <a:solidFill>
                  <a:srgbClr val="002060"/>
                </a:solidFill>
                <a:effectLst/>
                <a:uLnTx/>
                <a:uFillTx/>
                <a:latin typeface="Headline One"/>
                <a:ea typeface="+mn-ea"/>
                <a:cs typeface="Calibri"/>
              </a:rPr>
              <a:t>Adam Newall</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Regional Events </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Officer</a:t>
            </a:r>
            <a:endParaRPr kumimoji="0" lang="en-GB" sz="1200" b="1" i="0" u="none" strike="noStrike" kern="1200" cap="none" spc="0" normalizeH="0" baseline="0" noProof="0" dirty="0">
              <a:ln>
                <a:noFill/>
              </a:ln>
              <a:solidFill>
                <a:srgbClr val="FF0000"/>
              </a:solidFill>
              <a:effectLst/>
              <a:uLnTx/>
              <a:uFillTx/>
              <a:latin typeface="Calibri"/>
              <a:ea typeface="+mn-ea"/>
              <a:cs typeface="Calibri"/>
            </a:endParaRPr>
          </a:p>
        </p:txBody>
      </p:sp>
      <p:sp>
        <p:nvSpPr>
          <p:cNvPr id="14" name="Rectangle 34">
            <a:extLst>
              <a:ext uri="{FF2B5EF4-FFF2-40B4-BE49-F238E27FC236}">
                <a16:creationId xmlns:a16="http://schemas.microsoft.com/office/drawing/2014/main" id="{FB492263-405E-4240-81B4-F443315CC1F2}"/>
              </a:ext>
            </a:extLst>
          </p:cNvPr>
          <p:cNvSpPr/>
          <p:nvPr/>
        </p:nvSpPr>
        <p:spPr>
          <a:xfrm>
            <a:off x="2628804" y="3727694"/>
            <a:ext cx="2668859" cy="6463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1200" cap="none" spc="0" normalizeH="0" baseline="0" noProof="0" dirty="0">
                <a:ln>
                  <a:noFill/>
                </a:ln>
                <a:solidFill>
                  <a:srgbClr val="002060"/>
                </a:solidFill>
                <a:effectLst/>
                <a:uLnTx/>
                <a:uFillTx/>
                <a:latin typeface="Headline One"/>
                <a:ea typeface="+mn-ea"/>
                <a:cs typeface="Calibri"/>
              </a:rPr>
              <a:t>Beth Barrett</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Community Activator </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Manchester</a:t>
            </a:r>
            <a:endParaRPr kumimoji="0" lang="en-GB" sz="1200" b="1" i="0" u="none" strike="noStrike" kern="1200" cap="none" spc="0" normalizeH="0" baseline="0" noProof="0" dirty="0">
              <a:ln>
                <a:noFill/>
              </a:ln>
              <a:solidFill>
                <a:srgbClr val="FF0000"/>
              </a:solidFill>
              <a:effectLst/>
              <a:uLnTx/>
              <a:uFillTx/>
              <a:latin typeface="Calibri"/>
              <a:ea typeface="+mn-ea"/>
              <a:cs typeface="Calibri"/>
            </a:endParaRPr>
          </a:p>
        </p:txBody>
      </p:sp>
      <mc:AlternateContent xmlns:mc="http://schemas.openxmlformats.org/markup-compatibility/2006" xmlns:p14="http://schemas.microsoft.com/office/powerpoint/2010/main">
        <mc:Choice Requires="p14">
          <p:contentPart p14:bwMode="auto" r:id="rId3">
            <p14:nvContentPartPr>
              <p14:cNvPr id="43" name="Ink 42">
                <a:extLst>
                  <a:ext uri="{FF2B5EF4-FFF2-40B4-BE49-F238E27FC236}">
                    <a16:creationId xmlns:a16="http://schemas.microsoft.com/office/drawing/2014/main" id="{8FBE54FC-EFD5-4C2E-A79D-36BEC4F26E11}"/>
                  </a:ext>
                </a:extLst>
              </p14:cNvPr>
              <p14:cNvContentPartPr/>
              <p14:nvPr/>
            </p14:nvContentPartPr>
            <p14:xfrm>
              <a:off x="8713968" y="3460709"/>
              <a:ext cx="1463459" cy="186199"/>
            </p14:xfrm>
          </p:contentPart>
        </mc:Choice>
        <mc:Fallback xmlns="">
          <p:pic>
            <p:nvPicPr>
              <p:cNvPr id="43" name="Ink 42">
                <a:extLst>
                  <a:ext uri="{FF2B5EF4-FFF2-40B4-BE49-F238E27FC236}">
                    <a16:creationId xmlns:a16="http://schemas.microsoft.com/office/drawing/2014/main" id="{8FBE54FC-EFD5-4C2E-A79D-36BEC4F26E11}"/>
                  </a:ext>
                </a:extLst>
              </p:cNvPr>
              <p:cNvPicPr/>
              <p:nvPr/>
            </p:nvPicPr>
            <p:blipFill>
              <a:blip r:embed="rId4"/>
              <a:stretch>
                <a:fillRect/>
              </a:stretch>
            </p:blipFill>
            <p:spPr>
              <a:xfrm>
                <a:off x="8699567" y="3424888"/>
                <a:ext cx="1515661" cy="257487"/>
              </a:xfrm>
              <a:prstGeom prst="rect">
                <a:avLst/>
              </a:prstGeom>
            </p:spPr>
          </p:pic>
        </mc:Fallback>
      </mc:AlternateContent>
      <p:sp>
        <p:nvSpPr>
          <p:cNvPr id="29" name="TextBox 28">
            <a:extLst>
              <a:ext uri="{FF2B5EF4-FFF2-40B4-BE49-F238E27FC236}">
                <a16:creationId xmlns:a16="http://schemas.microsoft.com/office/drawing/2014/main" id="{BA585AC6-D306-4D9B-8866-7992E8D1585F}"/>
              </a:ext>
            </a:extLst>
          </p:cNvPr>
          <p:cNvSpPr txBox="1"/>
          <p:nvPr/>
        </p:nvSpPr>
        <p:spPr>
          <a:xfrm>
            <a:off x="7601160" y="3281565"/>
            <a:ext cx="1805464"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Headline One"/>
                <a:ea typeface="+mn-ea"/>
                <a:cs typeface="Calibri"/>
              </a:rPr>
              <a:t>John Wych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Clubs &amp; Coaching Officer</a:t>
            </a:r>
            <a:endPar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Calibri"/>
            </a:endParaRPr>
          </a:p>
        </p:txBody>
      </p:sp>
      <p:pic>
        <p:nvPicPr>
          <p:cNvPr id="9" name="Picture 8">
            <a:extLst>
              <a:ext uri="{FF2B5EF4-FFF2-40B4-BE49-F238E27FC236}">
                <a16:creationId xmlns:a16="http://schemas.microsoft.com/office/drawing/2014/main" id="{91BA6EC6-480E-420E-AA18-0FCA76217943}"/>
              </a:ext>
            </a:extLst>
          </p:cNvPr>
          <p:cNvPicPr>
            <a:picLocks noChangeAspect="1"/>
          </p:cNvPicPr>
          <p:nvPr/>
        </p:nvPicPr>
        <p:blipFill>
          <a:blip r:embed="rId5"/>
          <a:stretch>
            <a:fillRect/>
          </a:stretch>
        </p:blipFill>
        <p:spPr>
          <a:xfrm>
            <a:off x="5178041" y="452839"/>
            <a:ext cx="1085182" cy="1091279"/>
          </a:xfrm>
          <a:prstGeom prst="rect">
            <a:avLst/>
          </a:prstGeom>
        </p:spPr>
      </p:pic>
      <p:pic>
        <p:nvPicPr>
          <p:cNvPr id="18" name="Picture 17">
            <a:extLst>
              <a:ext uri="{FF2B5EF4-FFF2-40B4-BE49-F238E27FC236}">
                <a16:creationId xmlns:a16="http://schemas.microsoft.com/office/drawing/2014/main" id="{73D4C2DC-FE4C-42B6-8452-9AD8C4BDA4D0}"/>
              </a:ext>
            </a:extLst>
          </p:cNvPr>
          <p:cNvPicPr>
            <a:picLocks noChangeAspect="1"/>
          </p:cNvPicPr>
          <p:nvPr/>
        </p:nvPicPr>
        <p:blipFill>
          <a:blip r:embed="rId6"/>
          <a:stretch>
            <a:fillRect/>
          </a:stretch>
        </p:blipFill>
        <p:spPr>
          <a:xfrm>
            <a:off x="915232" y="2513271"/>
            <a:ext cx="1176630" cy="1176630"/>
          </a:xfrm>
          <a:prstGeom prst="rect">
            <a:avLst/>
          </a:prstGeom>
        </p:spPr>
      </p:pic>
      <p:pic>
        <p:nvPicPr>
          <p:cNvPr id="20" name="Picture 19">
            <a:extLst>
              <a:ext uri="{FF2B5EF4-FFF2-40B4-BE49-F238E27FC236}">
                <a16:creationId xmlns:a16="http://schemas.microsoft.com/office/drawing/2014/main" id="{10635387-CB19-4CD5-8942-DB11708CEBA7}"/>
              </a:ext>
            </a:extLst>
          </p:cNvPr>
          <p:cNvPicPr>
            <a:picLocks noChangeAspect="1"/>
          </p:cNvPicPr>
          <p:nvPr/>
        </p:nvPicPr>
        <p:blipFill>
          <a:blip r:embed="rId7"/>
          <a:stretch>
            <a:fillRect/>
          </a:stretch>
        </p:blipFill>
        <p:spPr>
          <a:xfrm>
            <a:off x="3430178" y="2530557"/>
            <a:ext cx="1170533" cy="1176630"/>
          </a:xfrm>
          <a:prstGeom prst="rect">
            <a:avLst/>
          </a:prstGeom>
        </p:spPr>
      </p:pic>
      <p:pic>
        <p:nvPicPr>
          <p:cNvPr id="22" name="Picture 21">
            <a:extLst>
              <a:ext uri="{FF2B5EF4-FFF2-40B4-BE49-F238E27FC236}">
                <a16:creationId xmlns:a16="http://schemas.microsoft.com/office/drawing/2014/main" id="{DD8D2FCA-A3E9-4C97-A7C8-933C3CCF9C96}"/>
              </a:ext>
            </a:extLst>
          </p:cNvPr>
          <p:cNvPicPr>
            <a:picLocks noChangeAspect="1"/>
          </p:cNvPicPr>
          <p:nvPr/>
        </p:nvPicPr>
        <p:blipFill>
          <a:blip r:embed="rId8"/>
          <a:stretch>
            <a:fillRect/>
          </a:stretch>
        </p:blipFill>
        <p:spPr>
          <a:xfrm>
            <a:off x="7952664" y="2095298"/>
            <a:ext cx="1170533" cy="1176630"/>
          </a:xfrm>
          <a:prstGeom prst="rect">
            <a:avLst/>
          </a:prstGeom>
        </p:spPr>
      </p:pic>
      <p:pic>
        <p:nvPicPr>
          <p:cNvPr id="24" name="Picture 23">
            <a:extLst>
              <a:ext uri="{FF2B5EF4-FFF2-40B4-BE49-F238E27FC236}">
                <a16:creationId xmlns:a16="http://schemas.microsoft.com/office/drawing/2014/main" id="{3333351D-9305-4C13-904F-CDCEFC57871D}"/>
              </a:ext>
            </a:extLst>
          </p:cNvPr>
          <p:cNvPicPr>
            <a:picLocks noChangeAspect="1"/>
          </p:cNvPicPr>
          <p:nvPr/>
        </p:nvPicPr>
        <p:blipFill>
          <a:blip r:embed="rId9"/>
          <a:stretch>
            <a:fillRect/>
          </a:stretch>
        </p:blipFill>
        <p:spPr>
          <a:xfrm>
            <a:off x="5559139" y="4606169"/>
            <a:ext cx="1176630" cy="1170533"/>
          </a:xfrm>
          <a:prstGeom prst="rect">
            <a:avLst/>
          </a:prstGeom>
        </p:spPr>
      </p:pic>
      <p:pic>
        <p:nvPicPr>
          <p:cNvPr id="26" name="Picture 25">
            <a:extLst>
              <a:ext uri="{FF2B5EF4-FFF2-40B4-BE49-F238E27FC236}">
                <a16:creationId xmlns:a16="http://schemas.microsoft.com/office/drawing/2014/main" id="{03BA5841-9E21-46D8-9100-7D75004FBC1F}"/>
              </a:ext>
            </a:extLst>
          </p:cNvPr>
          <p:cNvPicPr>
            <a:picLocks noChangeAspect="1"/>
          </p:cNvPicPr>
          <p:nvPr/>
        </p:nvPicPr>
        <p:blipFill>
          <a:blip r:embed="rId10"/>
          <a:stretch>
            <a:fillRect/>
          </a:stretch>
        </p:blipFill>
        <p:spPr>
          <a:xfrm>
            <a:off x="7950215" y="4590225"/>
            <a:ext cx="1176630" cy="1176630"/>
          </a:xfrm>
          <a:prstGeom prst="rect">
            <a:avLst/>
          </a:prstGeom>
        </p:spPr>
      </p:pic>
      <p:sp>
        <p:nvSpPr>
          <p:cNvPr id="7" name="Rectangle 34">
            <a:extLst>
              <a:ext uri="{FF2B5EF4-FFF2-40B4-BE49-F238E27FC236}">
                <a16:creationId xmlns:a16="http://schemas.microsoft.com/office/drawing/2014/main" id="{5C5F9C4D-6A6C-4B79-AF8F-350D25A0ADE0}"/>
              </a:ext>
            </a:extLst>
          </p:cNvPr>
          <p:cNvSpPr/>
          <p:nvPr/>
        </p:nvSpPr>
        <p:spPr>
          <a:xfrm>
            <a:off x="9578625" y="5746244"/>
            <a:ext cx="2668859" cy="46166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1200" cap="none" spc="0" normalizeH="0" baseline="0" noProof="0" dirty="0">
                <a:ln>
                  <a:noFill/>
                </a:ln>
                <a:solidFill>
                  <a:srgbClr val="002060"/>
                </a:solidFill>
                <a:effectLst/>
                <a:uLnTx/>
                <a:uFillTx/>
                <a:latin typeface="Headline One"/>
                <a:ea typeface="+mn-ea"/>
                <a:cs typeface="Calibri"/>
              </a:rPr>
              <a:t>Rob Hawker</a:t>
            </a:r>
          </a:p>
          <a:p>
            <a:pPr marL="0" marR="0" lvl="0" indent="0" algn="ctr" defTabSz="60958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FF0000"/>
                </a:solidFill>
                <a:effectLst/>
                <a:uLnTx/>
                <a:uFillTx/>
                <a:latin typeface="Calibri"/>
                <a:ea typeface="+mn-ea"/>
                <a:cs typeface="Calibri"/>
              </a:rPr>
              <a:t>Go-Ride Coach - GLL</a:t>
            </a:r>
            <a:endParaRPr kumimoji="0" lang="en-GB" sz="1200" b="1" i="0" u="none" strike="noStrike" kern="1200" cap="none" spc="0" normalizeH="0" baseline="0" noProof="0" dirty="0">
              <a:ln>
                <a:noFill/>
              </a:ln>
              <a:solidFill>
                <a:srgbClr val="FF0000"/>
              </a:solidFill>
              <a:effectLst/>
              <a:uLnTx/>
              <a:uFillTx/>
              <a:latin typeface="Calibri"/>
              <a:ea typeface="+mn-ea"/>
              <a:cs typeface="Calibri"/>
            </a:endParaRPr>
          </a:p>
        </p:txBody>
      </p:sp>
      <p:pic>
        <p:nvPicPr>
          <p:cNvPr id="8" name="Picture 7" descr="Cycling">
            <a:extLst>
              <a:ext uri="{FF2B5EF4-FFF2-40B4-BE49-F238E27FC236}">
                <a16:creationId xmlns:a16="http://schemas.microsoft.com/office/drawing/2014/main" id="{0E9BFBE7-676D-43A9-9700-298B820AA0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289825" y="4538829"/>
            <a:ext cx="1176630" cy="1176630"/>
          </a:xfrm>
          <a:prstGeom prst="rect">
            <a:avLst/>
          </a:prstGeom>
          <a:solidFill>
            <a:srgbClr val="002060">
              <a:alpha val="0"/>
            </a:srgbClr>
          </a:solidFill>
        </p:spPr>
      </p:pic>
      <p:pic>
        <p:nvPicPr>
          <p:cNvPr id="5" name="Picture 4">
            <a:extLst>
              <a:ext uri="{FF2B5EF4-FFF2-40B4-BE49-F238E27FC236}">
                <a16:creationId xmlns:a16="http://schemas.microsoft.com/office/drawing/2014/main" id="{159C742F-7A55-4801-90DE-7ED6DAEBED69}"/>
              </a:ext>
            </a:extLst>
          </p:cNvPr>
          <p:cNvPicPr>
            <a:picLocks noChangeAspect="1"/>
          </p:cNvPicPr>
          <p:nvPr/>
        </p:nvPicPr>
        <p:blipFill>
          <a:blip r:embed="rId13"/>
          <a:stretch>
            <a:fillRect/>
          </a:stretch>
        </p:blipFill>
        <p:spPr>
          <a:xfrm>
            <a:off x="10724787" y="268202"/>
            <a:ext cx="1104760" cy="796824"/>
          </a:xfrm>
          <a:prstGeom prst="rect">
            <a:avLst/>
          </a:prstGeom>
        </p:spPr>
      </p:pic>
      <p:sp>
        <p:nvSpPr>
          <p:cNvPr id="6" name="Rectangle: Rounded Corners 5">
            <a:extLst>
              <a:ext uri="{FF2B5EF4-FFF2-40B4-BE49-F238E27FC236}">
                <a16:creationId xmlns:a16="http://schemas.microsoft.com/office/drawing/2014/main" id="{595F904C-D3DF-44C2-8895-7647BBD3D94D}"/>
              </a:ext>
            </a:extLst>
          </p:cNvPr>
          <p:cNvSpPr/>
          <p:nvPr/>
        </p:nvSpPr>
        <p:spPr>
          <a:xfrm>
            <a:off x="4733532" y="162310"/>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C8A264E7-219F-459F-A624-787FC4276C92}"/>
              </a:ext>
            </a:extLst>
          </p:cNvPr>
          <p:cNvSpPr/>
          <p:nvPr/>
        </p:nvSpPr>
        <p:spPr>
          <a:xfrm>
            <a:off x="514039" y="2320991"/>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3A175D09-285A-4475-80C4-63AECE06DDA2}"/>
              </a:ext>
            </a:extLst>
          </p:cNvPr>
          <p:cNvSpPr/>
          <p:nvPr/>
        </p:nvSpPr>
        <p:spPr>
          <a:xfrm>
            <a:off x="3000638" y="2333600"/>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87F89E17-688A-4C63-BC2E-76AFD52CD4D0}"/>
              </a:ext>
            </a:extLst>
          </p:cNvPr>
          <p:cNvSpPr/>
          <p:nvPr/>
        </p:nvSpPr>
        <p:spPr>
          <a:xfrm>
            <a:off x="7537340" y="1746314"/>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79A6DA3B-DA68-48AC-8C4D-B43C4F4C3D28}"/>
              </a:ext>
            </a:extLst>
          </p:cNvPr>
          <p:cNvSpPr/>
          <p:nvPr/>
        </p:nvSpPr>
        <p:spPr>
          <a:xfrm>
            <a:off x="5144642" y="4196186"/>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592B3DF1-D326-4694-92D0-7D8754F1FC78}"/>
              </a:ext>
            </a:extLst>
          </p:cNvPr>
          <p:cNvSpPr/>
          <p:nvPr/>
        </p:nvSpPr>
        <p:spPr>
          <a:xfrm>
            <a:off x="7533338" y="4200387"/>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9DE1386B-44E8-44AC-A336-DDB874C22E9E}"/>
              </a:ext>
            </a:extLst>
          </p:cNvPr>
          <p:cNvSpPr/>
          <p:nvPr/>
        </p:nvSpPr>
        <p:spPr>
          <a:xfrm>
            <a:off x="9891041" y="4198306"/>
            <a:ext cx="1974199" cy="2040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Connector: Elbow 14">
            <a:extLst>
              <a:ext uri="{FF2B5EF4-FFF2-40B4-BE49-F238E27FC236}">
                <a16:creationId xmlns:a16="http://schemas.microsoft.com/office/drawing/2014/main" id="{343219F7-D8B6-4CE8-905A-0DBE77CFC837}"/>
              </a:ext>
            </a:extLst>
          </p:cNvPr>
          <p:cNvCxnSpPr>
            <a:cxnSpLocks/>
            <a:stCxn id="6" idx="1"/>
            <a:endCxn id="21" idx="0"/>
          </p:cNvCxnSpPr>
          <p:nvPr/>
        </p:nvCxnSpPr>
        <p:spPr>
          <a:xfrm rot="10800000" flipV="1">
            <a:off x="1501140" y="1182523"/>
            <a:ext cx="3232393" cy="11384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080C549-ABCF-4807-AC54-28A66AB0F0B3}"/>
              </a:ext>
            </a:extLst>
          </p:cNvPr>
          <p:cNvCxnSpPr>
            <a:cxnSpLocks/>
            <a:stCxn id="21" idx="3"/>
            <a:endCxn id="23" idx="1"/>
          </p:cNvCxnSpPr>
          <p:nvPr/>
        </p:nvCxnSpPr>
        <p:spPr>
          <a:xfrm>
            <a:off x="2488238" y="3341204"/>
            <a:ext cx="512400" cy="1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C62B701-B1A9-4ED0-B675-65D4341E957C}"/>
              </a:ext>
            </a:extLst>
          </p:cNvPr>
          <p:cNvCxnSpPr>
            <a:cxnSpLocks/>
            <a:stCxn id="6" idx="3"/>
            <a:endCxn id="25" idx="0"/>
          </p:cNvCxnSpPr>
          <p:nvPr/>
        </p:nvCxnSpPr>
        <p:spPr>
          <a:xfrm>
            <a:off x="6707731" y="1182523"/>
            <a:ext cx="1816709" cy="5637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70601A8-39B0-4AAE-86A2-FFB78949C220}"/>
              </a:ext>
            </a:extLst>
          </p:cNvPr>
          <p:cNvCxnSpPr>
            <a:cxnSpLocks/>
            <a:stCxn id="25" idx="2"/>
            <a:endCxn id="28" idx="0"/>
          </p:cNvCxnSpPr>
          <p:nvPr/>
        </p:nvCxnSpPr>
        <p:spPr>
          <a:xfrm flipH="1">
            <a:off x="8520438" y="3786739"/>
            <a:ext cx="4002" cy="413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762F138-D42D-4B8D-881F-A6C883ED17F3}"/>
              </a:ext>
            </a:extLst>
          </p:cNvPr>
          <p:cNvCxnSpPr>
            <a:cxnSpLocks/>
            <a:stCxn id="27" idx="3"/>
            <a:endCxn id="28" idx="1"/>
          </p:cNvCxnSpPr>
          <p:nvPr/>
        </p:nvCxnSpPr>
        <p:spPr>
          <a:xfrm>
            <a:off x="7118841" y="5216399"/>
            <a:ext cx="414497" cy="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03FA34-F68B-492B-BCBC-14FBD7435C12}"/>
              </a:ext>
            </a:extLst>
          </p:cNvPr>
          <p:cNvCxnSpPr>
            <a:cxnSpLocks/>
            <a:stCxn id="28" idx="3"/>
            <a:endCxn id="30" idx="1"/>
          </p:cNvCxnSpPr>
          <p:nvPr/>
        </p:nvCxnSpPr>
        <p:spPr>
          <a:xfrm flipV="1">
            <a:off x="9507537" y="5218519"/>
            <a:ext cx="383504" cy="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DD960E4-9CFF-470D-8B2B-F091E0506308}"/>
              </a:ext>
            </a:extLst>
          </p:cNvPr>
          <p:cNvGraphicFramePr>
            <a:graphicFrameLocks noGrp="1"/>
          </p:cNvGraphicFramePr>
          <p:nvPr>
            <p:ph idx="1"/>
          </p:nvPr>
        </p:nvGraphicFramePr>
        <p:xfrm>
          <a:off x="838198" y="1224830"/>
          <a:ext cx="10515600" cy="3718188"/>
        </p:xfrm>
        <a:graphic>
          <a:graphicData uri="http://schemas.openxmlformats.org/drawingml/2006/table">
            <a:tbl>
              <a:tblPr firstRow="1" bandRow="1">
                <a:tableStyleId>{5C22544A-7EE6-4342-B048-85BDC9FD1C3A}</a:tableStyleId>
              </a:tblPr>
              <a:tblGrid>
                <a:gridCol w="1254551">
                  <a:extLst>
                    <a:ext uri="{9D8B030D-6E8A-4147-A177-3AD203B41FA5}">
                      <a16:colId xmlns:a16="http://schemas.microsoft.com/office/drawing/2014/main" val="701481486"/>
                    </a:ext>
                  </a:extLst>
                </a:gridCol>
                <a:gridCol w="9261049">
                  <a:extLst>
                    <a:ext uri="{9D8B030D-6E8A-4147-A177-3AD203B41FA5}">
                      <a16:colId xmlns:a16="http://schemas.microsoft.com/office/drawing/2014/main" val="815413546"/>
                    </a:ext>
                  </a:extLst>
                </a:gridCol>
              </a:tblGrid>
              <a:tr h="796421">
                <a:tc gridSpan="2">
                  <a:txBody>
                    <a:bodyPr/>
                    <a:lstStyle/>
                    <a:p>
                      <a:pPr algn="ctr"/>
                      <a:r>
                        <a:rPr lang="en-GB" sz="2400" b="1">
                          <a:solidFill>
                            <a:schemeClr val="bg1"/>
                          </a:solidFill>
                        </a:rPr>
                        <a:t>GEARS FOR GROWTH</a:t>
                      </a:r>
                    </a:p>
                  </a:txBody>
                  <a:tcPr anchor="ctr">
                    <a:solidFill>
                      <a:srgbClr val="002060"/>
                    </a:solidFill>
                  </a:tcPr>
                </a:tc>
                <a:tc hMerge="1">
                  <a:txBody>
                    <a:bodyPr/>
                    <a:lstStyle/>
                    <a:p>
                      <a:endParaRPr lang="en-GB" sz="1400" b="0">
                        <a:solidFill>
                          <a:schemeClr val="bg1"/>
                        </a:solidFill>
                      </a:endParaRPr>
                    </a:p>
                  </a:txBody>
                  <a:tcPr>
                    <a:solidFill>
                      <a:srgbClr val="002060"/>
                    </a:solidFill>
                  </a:tcPr>
                </a:tc>
                <a:extLst>
                  <a:ext uri="{0D108BD9-81ED-4DB2-BD59-A6C34878D82A}">
                    <a16:rowId xmlns:a16="http://schemas.microsoft.com/office/drawing/2014/main" val="4080856405"/>
                  </a:ext>
                </a:extLst>
              </a:tr>
              <a:tr h="599401">
                <a:tc>
                  <a:txBody>
                    <a:bodyPr/>
                    <a:lstStyle/>
                    <a:p>
                      <a:r>
                        <a:rPr lang="en-GB" sz="1600" b="1">
                          <a:solidFill>
                            <a:schemeClr val="bg1"/>
                          </a:solidFill>
                        </a:rPr>
                        <a:t>GEAR 1</a:t>
                      </a:r>
                    </a:p>
                  </a:txBody>
                  <a:tcPr>
                    <a:solidFill>
                      <a:srgbClr val="FF0000"/>
                    </a:solidFill>
                  </a:tcPr>
                </a:tc>
                <a:tc>
                  <a:txBody>
                    <a:bodyPr/>
                    <a:lstStyle/>
                    <a:p>
                      <a:r>
                        <a:rPr lang="en-GB" sz="1600" b="1">
                          <a:solidFill>
                            <a:schemeClr val="bg1"/>
                          </a:solidFill>
                        </a:rPr>
                        <a:t>PATHWAYS: </a:t>
                      </a:r>
                      <a:r>
                        <a:rPr lang="en-GB" sz="1600" b="0" kern="1200">
                          <a:solidFill>
                            <a:schemeClr val="lt1"/>
                          </a:solidFill>
                          <a:effectLst/>
                          <a:latin typeface="+mn-lt"/>
                          <a:ea typeface="+mn-ea"/>
                          <a:cs typeface="+mn-cs"/>
                        </a:rPr>
                        <a:t>Grow and sustain the participation base, widen access and develop progressive pathways </a:t>
                      </a:r>
                      <a:br>
                        <a:rPr lang="en-GB" sz="1600" b="0" kern="1200">
                          <a:solidFill>
                            <a:schemeClr val="lt1"/>
                          </a:solidFill>
                          <a:effectLst/>
                          <a:latin typeface="+mn-lt"/>
                          <a:ea typeface="+mn-ea"/>
                          <a:cs typeface="+mn-cs"/>
                        </a:rPr>
                      </a:br>
                      <a:r>
                        <a:rPr lang="en-GB" sz="1600" b="0" kern="1200">
                          <a:solidFill>
                            <a:schemeClr val="lt1"/>
                          </a:solidFill>
                          <a:effectLst/>
                          <a:latin typeface="+mn-lt"/>
                          <a:ea typeface="+mn-ea"/>
                          <a:cs typeface="+mn-cs"/>
                        </a:rPr>
                        <a:t>for more people to cycle more often</a:t>
                      </a:r>
                    </a:p>
                  </a:txBody>
                  <a:tcPr>
                    <a:solidFill>
                      <a:srgbClr val="002060"/>
                    </a:solidFill>
                  </a:tcPr>
                </a:tc>
                <a:extLst>
                  <a:ext uri="{0D108BD9-81ED-4DB2-BD59-A6C34878D82A}">
                    <a16:rowId xmlns:a16="http://schemas.microsoft.com/office/drawing/2014/main" val="1169593053"/>
                  </a:ext>
                </a:extLst>
              </a:tr>
              <a:tr h="559209">
                <a:tc>
                  <a:txBody>
                    <a:bodyPr/>
                    <a:lstStyle/>
                    <a:p>
                      <a:r>
                        <a:rPr lang="en-GB" sz="1600" b="1">
                          <a:solidFill>
                            <a:schemeClr val="bg1"/>
                          </a:solidFill>
                        </a:rPr>
                        <a:t>GEAR 2</a:t>
                      </a:r>
                    </a:p>
                    <a:p>
                      <a:endParaRPr lang="en-GB" sz="1600" b="1">
                        <a:solidFill>
                          <a:schemeClr val="bg1"/>
                        </a:solidFill>
                      </a:endParaRPr>
                    </a:p>
                  </a:txBody>
                  <a:tcPr>
                    <a:solidFill>
                      <a:srgbClr val="FF0000"/>
                    </a:solidFill>
                  </a:tcPr>
                </a:tc>
                <a:tc>
                  <a:txBody>
                    <a:bodyPr/>
                    <a:lstStyle/>
                    <a:p>
                      <a:r>
                        <a:rPr lang="en-GB" sz="1600" b="1">
                          <a:solidFill>
                            <a:schemeClr val="bg1"/>
                          </a:solidFill>
                        </a:rPr>
                        <a:t>PIPELINE: </a:t>
                      </a:r>
                      <a:r>
                        <a:rPr lang="en-GB" sz="1600" b="0" kern="1200">
                          <a:solidFill>
                            <a:schemeClr val="lt1"/>
                          </a:solidFill>
                          <a:effectLst/>
                          <a:latin typeface="+mn-lt"/>
                          <a:ea typeface="+mn-ea"/>
                          <a:cs typeface="+mn-cs"/>
                        </a:rPr>
                        <a:t>Develop a seamless and accessible talent pathway providing opportunities for riders </a:t>
                      </a:r>
                      <a:br>
                        <a:rPr lang="en-GB" sz="1600" b="0" kern="1200">
                          <a:solidFill>
                            <a:schemeClr val="lt1"/>
                          </a:solidFill>
                          <a:effectLst/>
                          <a:latin typeface="+mn-lt"/>
                          <a:ea typeface="+mn-ea"/>
                          <a:cs typeface="+mn-cs"/>
                        </a:rPr>
                      </a:br>
                      <a:r>
                        <a:rPr lang="en-GB" sz="1600" b="0" kern="1200">
                          <a:solidFill>
                            <a:schemeClr val="lt1"/>
                          </a:solidFill>
                          <a:effectLst/>
                          <a:latin typeface="+mn-lt"/>
                          <a:ea typeface="+mn-ea"/>
                          <a:cs typeface="+mn-cs"/>
                        </a:rPr>
                        <a:t>to be the best they can be </a:t>
                      </a:r>
                    </a:p>
                  </a:txBody>
                  <a:tcPr>
                    <a:solidFill>
                      <a:srgbClr val="002060"/>
                    </a:solidFill>
                  </a:tcPr>
                </a:tc>
                <a:extLst>
                  <a:ext uri="{0D108BD9-81ED-4DB2-BD59-A6C34878D82A}">
                    <a16:rowId xmlns:a16="http://schemas.microsoft.com/office/drawing/2014/main" val="2018550100"/>
                  </a:ext>
                </a:extLst>
              </a:tr>
              <a:tr h="585006">
                <a:tc>
                  <a:txBody>
                    <a:bodyPr/>
                    <a:lstStyle/>
                    <a:p>
                      <a:r>
                        <a:rPr lang="en-GB" sz="1600" b="1">
                          <a:solidFill>
                            <a:schemeClr val="bg1"/>
                          </a:solidFill>
                        </a:rPr>
                        <a:t>GEAR 3</a:t>
                      </a:r>
                    </a:p>
                  </a:txBody>
                  <a:tcPr>
                    <a:solidFill>
                      <a:srgbClr val="FF0000"/>
                    </a:solidFill>
                  </a:tcPr>
                </a:tc>
                <a:tc>
                  <a:txBody>
                    <a:bodyPr/>
                    <a:lstStyle/>
                    <a:p>
                      <a:r>
                        <a:rPr lang="en-GB" sz="1600" b="1">
                          <a:solidFill>
                            <a:schemeClr val="bg1"/>
                          </a:solidFill>
                        </a:rPr>
                        <a:t>PEOPLE: </a:t>
                      </a:r>
                      <a:r>
                        <a:rPr lang="en-GB" sz="1600" b="0" kern="1200">
                          <a:solidFill>
                            <a:schemeClr val="lt1"/>
                          </a:solidFill>
                          <a:effectLst/>
                          <a:latin typeface="+mn-lt"/>
                          <a:ea typeface="+mn-ea"/>
                          <a:cs typeface="+mn-cs"/>
                        </a:rPr>
                        <a:t>Grow, support and nurture the cycling workforce (paid and unpaid)</a:t>
                      </a:r>
                    </a:p>
                  </a:txBody>
                  <a:tcPr>
                    <a:solidFill>
                      <a:srgbClr val="002060"/>
                    </a:solidFill>
                  </a:tcPr>
                </a:tc>
                <a:extLst>
                  <a:ext uri="{0D108BD9-81ED-4DB2-BD59-A6C34878D82A}">
                    <a16:rowId xmlns:a16="http://schemas.microsoft.com/office/drawing/2014/main" val="448664220"/>
                  </a:ext>
                </a:extLst>
              </a:tr>
              <a:tr h="513515">
                <a:tc>
                  <a:txBody>
                    <a:bodyPr/>
                    <a:lstStyle/>
                    <a:p>
                      <a:r>
                        <a:rPr lang="en-GB" sz="1600" b="1">
                          <a:solidFill>
                            <a:schemeClr val="bg1"/>
                          </a:solidFill>
                        </a:rPr>
                        <a:t>GEAR 4</a:t>
                      </a:r>
                    </a:p>
                    <a:p>
                      <a:endParaRPr lang="en-GB" sz="1600" b="1">
                        <a:solidFill>
                          <a:schemeClr val="bg1"/>
                        </a:solidFill>
                      </a:endParaRPr>
                    </a:p>
                  </a:txBody>
                  <a:tcPr>
                    <a:solidFill>
                      <a:srgbClr val="FF0000"/>
                    </a:solidFill>
                  </a:tcPr>
                </a:tc>
                <a:tc>
                  <a:txBody>
                    <a:bodyPr/>
                    <a:lstStyle/>
                    <a:p>
                      <a:r>
                        <a:rPr lang="en-GB" sz="1600" b="1">
                          <a:solidFill>
                            <a:schemeClr val="bg1"/>
                          </a:solidFill>
                        </a:rPr>
                        <a:t>PLACES: </a:t>
                      </a:r>
                      <a:r>
                        <a:rPr lang="en-GB" sz="1600" b="0" kern="1200">
                          <a:solidFill>
                            <a:schemeClr val="lt1"/>
                          </a:solidFill>
                          <a:effectLst/>
                          <a:latin typeface="+mn-lt"/>
                          <a:ea typeface="+mn-ea"/>
                          <a:cs typeface="+mn-cs"/>
                        </a:rPr>
                        <a:t>Develop and grow the network of safe and accessible cycling facilities </a:t>
                      </a:r>
                    </a:p>
                    <a:p>
                      <a:endParaRPr lang="en-GB" sz="1200" b="0">
                        <a:solidFill>
                          <a:schemeClr val="bg1"/>
                        </a:solidFill>
                      </a:endParaRPr>
                    </a:p>
                  </a:txBody>
                  <a:tcPr>
                    <a:solidFill>
                      <a:srgbClr val="002060"/>
                    </a:solidFill>
                  </a:tcPr>
                </a:tc>
                <a:extLst>
                  <a:ext uri="{0D108BD9-81ED-4DB2-BD59-A6C34878D82A}">
                    <a16:rowId xmlns:a16="http://schemas.microsoft.com/office/drawing/2014/main" val="2057693719"/>
                  </a:ext>
                </a:extLst>
              </a:tr>
              <a:tr h="513515">
                <a:tc>
                  <a:txBody>
                    <a:bodyPr/>
                    <a:lstStyle/>
                    <a:p>
                      <a:r>
                        <a:rPr lang="en-GB" sz="1600" b="1">
                          <a:solidFill>
                            <a:schemeClr val="bg1"/>
                          </a:solidFill>
                        </a:rPr>
                        <a:t>GEAR 5</a:t>
                      </a:r>
                    </a:p>
                    <a:p>
                      <a:endParaRPr lang="en-GB" sz="1600" b="1">
                        <a:solidFill>
                          <a:schemeClr val="bg1"/>
                        </a:solidFill>
                      </a:endParaRPr>
                    </a:p>
                  </a:txBody>
                  <a:tcPr>
                    <a:solidFill>
                      <a:srgbClr val="FF0000"/>
                    </a:solidFill>
                  </a:tcPr>
                </a:tc>
                <a:tc>
                  <a:txBody>
                    <a:bodyPr/>
                    <a:lstStyle/>
                    <a:p>
                      <a:r>
                        <a:rPr lang="en-GB" sz="1600" b="1">
                          <a:solidFill>
                            <a:schemeClr val="bg1"/>
                          </a:solidFill>
                        </a:rPr>
                        <a:t>PARTNERSHIPS: </a:t>
                      </a:r>
                      <a:r>
                        <a:rPr lang="en-GB" sz="1600" b="0" kern="1200">
                          <a:solidFill>
                            <a:schemeClr val="lt1"/>
                          </a:solidFill>
                          <a:effectLst/>
                          <a:latin typeface="+mn-lt"/>
                          <a:ea typeface="+mn-ea"/>
                          <a:cs typeface="+mn-cs"/>
                        </a:rPr>
                        <a:t>Secure and grow partnerships with a range of partners such as regional boards, </a:t>
                      </a:r>
                      <a:br>
                        <a:rPr lang="en-GB" sz="1600" b="0" kern="1200">
                          <a:solidFill>
                            <a:schemeClr val="lt1"/>
                          </a:solidFill>
                          <a:effectLst/>
                          <a:latin typeface="+mn-lt"/>
                          <a:ea typeface="+mn-ea"/>
                          <a:cs typeface="+mn-cs"/>
                        </a:rPr>
                      </a:br>
                      <a:r>
                        <a:rPr lang="en-GB" sz="1600" b="0" kern="1200">
                          <a:solidFill>
                            <a:schemeClr val="lt1"/>
                          </a:solidFill>
                          <a:effectLst/>
                          <a:latin typeface="+mn-lt"/>
                          <a:ea typeface="+mn-ea"/>
                          <a:cs typeface="+mn-cs"/>
                        </a:rPr>
                        <a:t>core cities, local authorities and HSBC UK </a:t>
                      </a:r>
                      <a:endParaRPr lang="en-GB" sz="1600" b="0">
                        <a:solidFill>
                          <a:schemeClr val="bg1"/>
                        </a:solidFill>
                      </a:endParaRPr>
                    </a:p>
                  </a:txBody>
                  <a:tcPr>
                    <a:solidFill>
                      <a:srgbClr val="002060"/>
                    </a:solidFill>
                  </a:tcPr>
                </a:tc>
                <a:extLst>
                  <a:ext uri="{0D108BD9-81ED-4DB2-BD59-A6C34878D82A}">
                    <a16:rowId xmlns:a16="http://schemas.microsoft.com/office/drawing/2014/main" val="343559951"/>
                  </a:ext>
                </a:extLst>
              </a:tr>
            </a:tbl>
          </a:graphicData>
        </a:graphic>
      </p:graphicFrame>
      <p:sp>
        <p:nvSpPr>
          <p:cNvPr id="5" name="Slide Number Placeholder 4">
            <a:extLst>
              <a:ext uri="{FF2B5EF4-FFF2-40B4-BE49-F238E27FC236}">
                <a16:creationId xmlns:a16="http://schemas.microsoft.com/office/drawing/2014/main" id="{B30B2282-19EF-4336-A30A-B931203398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665E4-142B-4F26-BB22-AB470CF1DB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1822F20-544B-437F-B519-9593158AAC94}"/>
              </a:ext>
            </a:extLst>
          </p:cNvPr>
          <p:cNvSpPr/>
          <p:nvPr/>
        </p:nvSpPr>
        <p:spPr>
          <a:xfrm>
            <a:off x="838200" y="5042279"/>
            <a:ext cx="10515599" cy="10636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a:ln>
                  <a:noFill/>
                </a:ln>
                <a:solidFill>
                  <a:prstClr val="white"/>
                </a:solidFill>
                <a:effectLst/>
                <a:uLnTx/>
                <a:uFillTx/>
                <a:latin typeface="Calibri" panose="020F0502020204030204"/>
                <a:ea typeface="+mn-ea"/>
                <a:cs typeface="+mn-cs"/>
              </a:rPr>
              <a:t>The Gears for Growth will be underpinned by the foundations below, these will be front of mind when developing and implementing the plans: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LEADERSHIP</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 Provide insight and leadership in the region, supporting the regional team and board to represent the needs of cycling through effective ways of 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DIVERSITY &amp;INCLUSION</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 Cycling should be accessible for everyone regardless of background or circumstance and we will strive to improve access through our work in the regions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PROFILE</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 – Grow the profile and reach of the regions work through improved communication and promotion  </a:t>
            </a:r>
          </a:p>
        </p:txBody>
      </p:sp>
      <p:sp>
        <p:nvSpPr>
          <p:cNvPr id="10" name="Title 1">
            <a:extLst>
              <a:ext uri="{FF2B5EF4-FFF2-40B4-BE49-F238E27FC236}">
                <a16:creationId xmlns:a16="http://schemas.microsoft.com/office/drawing/2014/main" id="{6A58F701-7DB5-8B4A-B041-3FB9FC3A1662}"/>
              </a:ext>
            </a:extLst>
          </p:cNvPr>
          <p:cNvSpPr txBox="1">
            <a:spLocks/>
          </p:cNvSpPr>
          <p:nvPr/>
        </p:nvSpPr>
        <p:spPr>
          <a:xfrm>
            <a:off x="838200" y="365126"/>
            <a:ext cx="10515600" cy="323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002060"/>
                </a:solidFill>
                <a:effectLst/>
                <a:uLnTx/>
                <a:uFillTx/>
                <a:latin typeface="Headline One" panose="00000400000000000000" pitchFamily="2" charset="0"/>
                <a:ea typeface="+mj-ea"/>
                <a:cs typeface="+mj-cs"/>
              </a:rPr>
              <a:t>OUR OBJECTIVES</a:t>
            </a:r>
            <a:endParaRPr kumimoji="0" lang="en-GB" sz="2400" b="1" i="0" u="none" strike="noStrike" kern="1200" cap="none" spc="0" normalizeH="0" baseline="0" noProof="0">
              <a:ln>
                <a:noFill/>
              </a:ln>
              <a:solidFill>
                <a:srgbClr val="002060"/>
              </a:solidFill>
              <a:effectLst/>
              <a:uLnTx/>
              <a:uFillTx/>
              <a:latin typeface="Headline One" panose="00000400000000000000" pitchFamily="2" charset="0"/>
              <a:ea typeface="+mj-ea"/>
              <a:cs typeface="Arial"/>
            </a:endParaRPr>
          </a:p>
        </p:txBody>
      </p:sp>
      <p:pic>
        <p:nvPicPr>
          <p:cNvPr id="4" name="Graphic 3" descr="Bike">
            <a:extLst>
              <a:ext uri="{FF2B5EF4-FFF2-40B4-BE49-F238E27FC236}">
                <a16:creationId xmlns:a16="http://schemas.microsoft.com/office/drawing/2014/main" id="{041D8207-7DC1-48A2-BDA7-552279FA47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08496" y="2124911"/>
            <a:ext cx="352241" cy="352241"/>
          </a:xfrm>
          <a:prstGeom prst="rect">
            <a:avLst/>
          </a:prstGeom>
        </p:spPr>
      </p:pic>
      <p:pic>
        <p:nvPicPr>
          <p:cNvPr id="12" name="Graphic 11" descr="Podium">
            <a:extLst>
              <a:ext uri="{FF2B5EF4-FFF2-40B4-BE49-F238E27FC236}">
                <a16:creationId xmlns:a16="http://schemas.microsoft.com/office/drawing/2014/main" id="{F739D3AC-DDEA-4A55-8367-27680C6FCE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8496" y="2693721"/>
            <a:ext cx="359467" cy="359467"/>
          </a:xfrm>
          <a:prstGeom prst="rect">
            <a:avLst/>
          </a:prstGeom>
        </p:spPr>
      </p:pic>
      <p:pic>
        <p:nvPicPr>
          <p:cNvPr id="14" name="Graphic 13" descr="Team">
            <a:extLst>
              <a:ext uri="{FF2B5EF4-FFF2-40B4-BE49-F238E27FC236}">
                <a16:creationId xmlns:a16="http://schemas.microsoft.com/office/drawing/2014/main" id="{1E64ECD5-DA1F-49FE-95CB-E6A54B1137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8496" y="3267807"/>
            <a:ext cx="370464" cy="370464"/>
          </a:xfrm>
          <a:prstGeom prst="rect">
            <a:avLst/>
          </a:prstGeom>
        </p:spPr>
      </p:pic>
      <p:pic>
        <p:nvPicPr>
          <p:cNvPr id="16" name="Graphic 15" descr="Handshake">
            <a:extLst>
              <a:ext uri="{FF2B5EF4-FFF2-40B4-BE49-F238E27FC236}">
                <a16:creationId xmlns:a16="http://schemas.microsoft.com/office/drawing/2014/main" id="{C8B16D27-2332-4712-9D3C-0DE7AD4004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8496" y="4516109"/>
            <a:ext cx="370465" cy="370465"/>
          </a:xfrm>
          <a:prstGeom prst="rect">
            <a:avLst/>
          </a:prstGeom>
        </p:spPr>
      </p:pic>
      <p:pic>
        <p:nvPicPr>
          <p:cNvPr id="20" name="Graphic 19" descr="Map with pin">
            <a:extLst>
              <a:ext uri="{FF2B5EF4-FFF2-40B4-BE49-F238E27FC236}">
                <a16:creationId xmlns:a16="http://schemas.microsoft.com/office/drawing/2014/main" id="{BFD539BE-12C0-44CF-B14C-150E855396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8496" y="3871862"/>
            <a:ext cx="359468" cy="359468"/>
          </a:xfrm>
          <a:prstGeom prst="rect">
            <a:avLst/>
          </a:prstGeom>
        </p:spPr>
      </p:pic>
      <p:sp>
        <p:nvSpPr>
          <p:cNvPr id="15" name="Footer Placeholder 3">
            <a:extLst>
              <a:ext uri="{FF2B5EF4-FFF2-40B4-BE49-F238E27FC236}">
                <a16:creationId xmlns:a16="http://schemas.microsoft.com/office/drawing/2014/main" id="{40E15749-430D-4B48-8EC8-896900FE9E6D}"/>
              </a:ext>
            </a:extLst>
          </p:cNvPr>
          <p:cNvSpPr>
            <a:spLocks noGrp="1"/>
          </p:cNvSpPr>
          <p:nvPr>
            <p:ph type="ftr" sz="quarter" idx="11"/>
          </p:nvPr>
        </p:nvSpPr>
        <p:spPr>
          <a:xfrm>
            <a:off x="4827422" y="6217920"/>
            <a:ext cx="6033273" cy="6400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2060"/>
                </a:solidFill>
                <a:effectLst/>
                <a:uLnTx/>
                <a:uFillTx/>
                <a:latin typeface="Calibri" panose="020F0502020204030204"/>
                <a:ea typeface="+mn-ea"/>
                <a:cs typeface="+mn-cs"/>
              </a:rPr>
              <a:t>WORKING TOGETHER TO TRANSFORM BRITAIN INTO A GREAT CYCLING NATION</a:t>
            </a:r>
          </a:p>
        </p:txBody>
      </p:sp>
      <p:pic>
        <p:nvPicPr>
          <p:cNvPr id="2" name="Picture 1">
            <a:extLst>
              <a:ext uri="{FF2B5EF4-FFF2-40B4-BE49-F238E27FC236}">
                <a16:creationId xmlns:a16="http://schemas.microsoft.com/office/drawing/2014/main" id="{A6A364C8-838C-497B-972C-BF8AE28E1063}"/>
              </a:ext>
            </a:extLst>
          </p:cNvPr>
          <p:cNvPicPr>
            <a:picLocks noChangeAspect="1"/>
          </p:cNvPicPr>
          <p:nvPr/>
        </p:nvPicPr>
        <p:blipFill>
          <a:blip r:embed="rId13"/>
          <a:stretch>
            <a:fillRect/>
          </a:stretch>
        </p:blipFill>
        <p:spPr>
          <a:xfrm>
            <a:off x="4135597" y="6243379"/>
            <a:ext cx="691825" cy="498989"/>
          </a:xfrm>
          <a:prstGeom prst="rect">
            <a:avLst/>
          </a:prstGeom>
        </p:spPr>
      </p:pic>
    </p:spTree>
    <p:extLst>
      <p:ext uri="{BB962C8B-B14F-4D97-AF65-F5344CB8AC3E}">
        <p14:creationId xmlns:p14="http://schemas.microsoft.com/office/powerpoint/2010/main" val="201685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5704F7-5476-46F9-9F4B-143AB9FE1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665E4-142B-4F26-BB22-AB470CF1DB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E518C35-A640-ED4D-816E-AE19ECE316C4}"/>
              </a:ext>
            </a:extLst>
          </p:cNvPr>
          <p:cNvSpPr txBox="1">
            <a:spLocks/>
          </p:cNvSpPr>
          <p:nvPr/>
        </p:nvSpPr>
        <p:spPr>
          <a:xfrm>
            <a:off x="69250" y="288746"/>
            <a:ext cx="10515600" cy="323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Headline One" panose="00000400000000000000" pitchFamily="2" charset="0"/>
                <a:ea typeface="+mj-ea"/>
                <a:cs typeface="Arial"/>
              </a:rPr>
              <a:t>PRIORITIES </a:t>
            </a:r>
            <a:r>
              <a:rPr lang="en-GB" sz="2400" b="1" dirty="0">
                <a:solidFill>
                  <a:srgbClr val="002060"/>
                </a:solidFill>
                <a:latin typeface="Headline One" panose="00000400000000000000" pitchFamily="2" charset="0"/>
                <a:cs typeface="Arial"/>
              </a:rPr>
              <a:t>FOR</a:t>
            </a:r>
            <a:r>
              <a:rPr kumimoji="0" lang="en-GB" sz="2400" b="1" i="0" u="none" strike="noStrike" kern="1200" cap="none" spc="0" normalizeH="0" baseline="0" noProof="0" dirty="0">
                <a:ln>
                  <a:noFill/>
                </a:ln>
                <a:solidFill>
                  <a:srgbClr val="002060"/>
                </a:solidFill>
                <a:effectLst/>
                <a:uLnTx/>
                <a:uFillTx/>
                <a:latin typeface="Headline One" panose="00000400000000000000" pitchFamily="2" charset="0"/>
                <a:ea typeface="+mj-ea"/>
                <a:cs typeface="Arial"/>
              </a:rPr>
              <a:t> 2021/22 </a:t>
            </a:r>
          </a:p>
        </p:txBody>
      </p:sp>
      <p:sp>
        <p:nvSpPr>
          <p:cNvPr id="4" name="Rectangle 3">
            <a:extLst>
              <a:ext uri="{FF2B5EF4-FFF2-40B4-BE49-F238E27FC236}">
                <a16:creationId xmlns:a16="http://schemas.microsoft.com/office/drawing/2014/main" id="{EC7B2698-ADFA-4FBF-8364-F8ABF2A2EBB0}"/>
              </a:ext>
            </a:extLst>
          </p:cNvPr>
          <p:cNvSpPr/>
          <p:nvPr/>
        </p:nvSpPr>
        <p:spPr>
          <a:xfrm>
            <a:off x="121920" y="618942"/>
            <a:ext cx="11734800" cy="5761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FF0000"/>
                </a:solidFill>
                <a:effectLst/>
                <a:uLnTx/>
                <a:uFillTx/>
                <a:latin typeface="Calibri" panose="020F0502020204030204"/>
                <a:ea typeface="+mn-ea"/>
                <a:cs typeface="+mn-cs"/>
              </a:rPr>
              <a:t>Pathways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sng" strike="noStrike" kern="1200" cap="none" spc="0" normalizeH="0" baseline="0" noProof="0" dirty="0">
                <a:ln>
                  <a:noFill/>
                </a:ln>
                <a:solidFill>
                  <a:srgbClr val="002060"/>
                </a:solidFill>
                <a:effectLst/>
                <a:uLnTx/>
                <a:uFillTx/>
                <a:latin typeface="Calibri" panose="020F0502020204030204"/>
                <a:ea typeface="+mn-ea"/>
                <a:cs typeface="+mn-cs"/>
              </a:rPr>
              <a:t>Cycle Sport</a:t>
            </a:r>
            <a:endParaRPr kumimoji="0" lang="en-GB" sz="1050" b="0" i="0" u="sng"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Rebuild a balanced, coordinated, flexible, competitive cycling calendar across all disciplines with a strong geographical spread that is supported by an appropriate volunteer workforce and meets the key themes of the Discipline Plans.</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Ensure that effective pathways exist from recreational rides through clubs and Talent Development </a:t>
            </a:r>
            <a:r>
              <a:rPr kumimoji="0" lang="en-US" sz="1050" b="1" i="0" u="none" strike="noStrike" kern="1200" cap="none" spc="0" normalizeH="0" baseline="0" noProof="0" dirty="0" err="1">
                <a:ln>
                  <a:noFill/>
                </a:ln>
                <a:solidFill>
                  <a:srgbClr val="FFC000"/>
                </a:solidFill>
                <a:effectLst/>
                <a:uLnTx/>
                <a:uFillTx/>
                <a:latin typeface="Calibri" panose="020F0502020204030204"/>
                <a:ea typeface="+mn-ea"/>
                <a:cs typeface="+mn-cs"/>
              </a:rPr>
              <a:t>Centres</a:t>
            </a: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 (TDC) so that we are continually growing participation in the sport and </a:t>
            </a:r>
            <a:r>
              <a:rPr kumimoji="0" lang="en-US" sz="1050" b="1" i="0" u="none" strike="noStrike" kern="1200" cap="none" spc="0" normalizeH="0" baseline="0" noProof="0" dirty="0" err="1">
                <a:ln>
                  <a:noFill/>
                </a:ln>
                <a:solidFill>
                  <a:srgbClr val="FFC000"/>
                </a:solidFill>
                <a:effectLst/>
                <a:uLnTx/>
                <a:uFillTx/>
                <a:latin typeface="Calibri" panose="020F0502020204030204"/>
                <a:ea typeface="+mn-ea"/>
                <a:cs typeface="+mn-cs"/>
              </a:rPr>
              <a:t>maximising</a:t>
            </a: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 elite success.</a:t>
            </a:r>
            <a:endParaRPr kumimoji="0" lang="en-US" sz="1200" b="1" i="0" u="sng"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mn-cs"/>
              </a:rPr>
              <a:t>Clubs and Children &amp; Young People</a:t>
            </a:r>
            <a:endPar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1" i="0" u="none" strike="noStrike" kern="1200" cap="none" spc="0" normalizeH="0" baseline="0" noProof="0" dirty="0">
                <a:ln>
                  <a:noFill/>
                </a:ln>
                <a:solidFill>
                  <a:srgbClr val="00B050"/>
                </a:solidFill>
                <a:effectLst/>
                <a:uLnTx/>
                <a:uFillTx/>
                <a:latin typeface="Calibri" panose="020F0502020204030204"/>
                <a:ea typeface="+mn-ea"/>
                <a:cs typeface="+mn-cs"/>
              </a:rPr>
              <a:t>Maximise</a:t>
            </a: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 the output of the NW Go Ride coaches in Manchester and </a:t>
            </a:r>
            <a:r>
              <a:rPr kumimoji="0" lang="en-US" sz="1050" b="1" i="0" u="none" strike="noStrike" kern="1200" cap="none" spc="0" normalizeH="0" baseline="0" noProof="0" dirty="0" err="1">
                <a:ln>
                  <a:noFill/>
                </a:ln>
                <a:solidFill>
                  <a:srgbClr val="00B050"/>
                </a:solidFill>
                <a:effectLst/>
                <a:uLnTx/>
                <a:uFillTx/>
                <a:latin typeface="Calibri" panose="020F0502020204030204"/>
                <a:ea typeface="+mn-ea"/>
                <a:cs typeface="+mn-cs"/>
              </a:rPr>
              <a:t>Tameside</a:t>
            </a: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 schools and communities, driving-up young people’s participation in Ready Set Ride, Go Ride competition and Go-Ride Racing whilst providing effective signposting and access to pathways.</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Through effective club engagement and affiliation, </a:t>
            </a:r>
            <a:r>
              <a:rPr kumimoji="0" lang="en-US" sz="1050" b="1" i="0" u="none" strike="noStrike" kern="1200" cap="none" spc="0" normalizeH="0" baseline="0" noProof="0" dirty="0" err="1">
                <a:ln>
                  <a:noFill/>
                </a:ln>
                <a:solidFill>
                  <a:srgbClr val="FFC000"/>
                </a:solidFill>
                <a:effectLst/>
                <a:uLnTx/>
                <a:uFillTx/>
                <a:latin typeface="Calibri" panose="020F0502020204030204"/>
                <a:ea typeface="+mn-ea"/>
                <a:cs typeface="+mn-cs"/>
              </a:rPr>
              <a:t>maximise</a:t>
            </a: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 clubs and groups participation opportunities.</a:t>
            </a:r>
            <a:endPar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mn-cs"/>
              </a:rPr>
              <a:t>Recreation</a:t>
            </a:r>
            <a:endPar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mn-cs"/>
              </a:rPr>
              <a:t>Broaden the reach of and increase participation in recreational ride programmes across the NW region and particularly where Community Activator resource is present in GM. Deliver Let’s Ride Manchester 2021. Seek opportunities to encourage more cyclist to become British Cycling members.</a:t>
            </a:r>
            <a:endPar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Develop the Ride Leader / Breeze Champion volunteer base and route / ride availability to deliver more rides and increased participation (particularly at entry level).</a:t>
            </a:r>
            <a:endParaRPr kumimoji="0" lang="en-GB" sz="1200" b="1" i="0" u="sng"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FF0000"/>
                </a:solidFill>
                <a:effectLst/>
                <a:uLnTx/>
                <a:uFillTx/>
                <a:latin typeface="Calibri" panose="020F0502020204030204"/>
                <a:ea typeface="+mn-ea"/>
                <a:cs typeface="+mn-cs"/>
              </a:rPr>
              <a:t>Pipeline</a:t>
            </a:r>
            <a:endParaRPr kumimoji="0" lang="en-GB" sz="1200" b="1" i="0" u="sng" strike="noStrike" kern="1200" cap="none" spc="0" normalizeH="0" baseline="0" noProof="0" dirty="0">
              <a:ln>
                <a:noFill/>
              </a:ln>
              <a:solidFill>
                <a:srgbClr val="FF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mn-cs"/>
              </a:rPr>
              <a:t>Continue to develop TDCs across the region (Greater Manchester (GM) / Lancashire) – Road, Mountain Bike, Track and identify a team of female coaches that can link into TDCs and act as ambassadors for women and girls coaching across the region.</a:t>
            </a:r>
            <a:endPar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rPr>
              <a:t>Identify opportunities to expand cycling development and racing chances for people from ethnically diverse communities and the LGBTQ+ communities.</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FF0000"/>
                </a:solidFill>
                <a:effectLst/>
                <a:uLnTx/>
                <a:uFillTx/>
                <a:latin typeface="Calibri" panose="020F0502020204030204"/>
                <a:ea typeface="+mn-ea"/>
                <a:cs typeface="+mn-cs"/>
              </a:rPr>
              <a:t>People</a:t>
            </a:r>
            <a:endParaRPr kumimoji="0" lang="en-GB" sz="1200" b="1" i="0" u="sng" strike="noStrike" kern="1200" cap="none" spc="0" normalizeH="0" baseline="0" noProof="0" dirty="0">
              <a:ln>
                <a:noFill/>
              </a:ln>
              <a:solidFill>
                <a:srgbClr val="FF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mn-cs"/>
              </a:rPr>
              <a:t>Implement a regional training plan and Continuous Professional Development (CPD) process for both paid and volunteer staff using all available resources and technologies. </a:t>
            </a:r>
            <a:endPar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mn-cs"/>
              </a:rPr>
              <a:t>Re-engage with ‘dormant’ / ‘latent’ coaches and identify appropriate coaching opportunities for them to ensure they are retained and active within the sport.</a:t>
            </a:r>
            <a:endParaRPr kumimoji="0" lang="en-GB" sz="12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Calibri" panose="020F0502020204030204"/>
                <a:ea typeface="+mn-ea"/>
                <a:cs typeface="+mn-cs"/>
              </a:rPr>
              <a:t>Partnerships</a:t>
            </a:r>
            <a:endParaRPr kumimoji="0" lang="en-US" sz="1200" b="1" i="0" u="sng" strike="noStrike" kern="1200" cap="none" spc="0" normalizeH="0" baseline="0" noProof="0" dirty="0">
              <a:ln>
                <a:noFill/>
              </a:ln>
              <a:solidFill>
                <a:srgbClr val="FF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mn-cs"/>
              </a:rPr>
              <a:t>Existing Partners</a:t>
            </a:r>
            <a:endPar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Work closely with our local authority partners in Manchester, </a:t>
            </a:r>
            <a:r>
              <a:rPr kumimoji="0" lang="en-US" sz="1050" b="1" i="0" u="none" strike="noStrike" kern="1200" cap="none" spc="0" normalizeH="0" baseline="0" noProof="0" dirty="0" err="1">
                <a:ln>
                  <a:noFill/>
                </a:ln>
                <a:solidFill>
                  <a:srgbClr val="00B050"/>
                </a:solidFill>
                <a:effectLst/>
                <a:uLnTx/>
                <a:uFillTx/>
                <a:latin typeface="Calibri" panose="020F0502020204030204"/>
                <a:ea typeface="+mn-ea"/>
                <a:cs typeface="+mn-cs"/>
              </a:rPr>
              <a:t>Tameside</a:t>
            </a: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 and Lancashire to increase participation in cycle sport and recreation and seek opportunities to develop British Cycling business in other NW local authority areas.</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Work with a range of landowners (National Trust, Canal &amp; Rivers Trust, Forestry England, Wildlife Trust and the private sector) to develop cycle sport and recreational cycling across the NW.</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mn-cs"/>
              </a:rPr>
              <a:t>Future Partnership Opportunities</a:t>
            </a:r>
            <a:endPar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Pursue a place-based approach with Sport England Local Delivery Pilot areas to identify a new way of supporting and delivering cycling activity in Blackburn with Darwen, </a:t>
            </a:r>
            <a:r>
              <a:rPr kumimoji="0" lang="en-US" sz="1050" b="1" i="0" u="none" strike="noStrike" kern="1200" cap="none" spc="0" normalizeH="0" baseline="0" noProof="0" dirty="0" err="1">
                <a:ln>
                  <a:noFill/>
                </a:ln>
                <a:solidFill>
                  <a:srgbClr val="FFC000"/>
                </a:solidFill>
                <a:effectLst/>
                <a:uLnTx/>
                <a:uFillTx/>
                <a:latin typeface="Calibri" panose="020F0502020204030204"/>
                <a:ea typeface="+mn-ea"/>
                <a:cs typeface="+mn-cs"/>
              </a:rPr>
              <a:t>Hyndburn</a:t>
            </a:r>
            <a:r>
              <a:rPr kumimoji="0" lang="en-US" sz="1050" b="1" i="0" u="none" strike="noStrike" kern="1200" cap="none" spc="0" normalizeH="0" baseline="0" noProof="0" dirty="0">
                <a:ln>
                  <a:noFill/>
                </a:ln>
                <a:solidFill>
                  <a:srgbClr val="FFC000"/>
                </a:solidFill>
                <a:effectLst/>
                <a:uLnTx/>
                <a:uFillTx/>
                <a:latin typeface="Calibri" panose="020F0502020204030204"/>
                <a:ea typeface="+mn-ea"/>
                <a:cs typeface="+mn-cs"/>
              </a:rPr>
              <a:t>, Oldham, Manchester, Liverpool.</a:t>
            </a:r>
            <a:endPar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mn-cs"/>
              </a:rPr>
              <a:t>Develop new partnership opportunities with Wirral, Carlisle, Cheshire West, Access Sport (GM) and progress to full partnership status.</a:t>
            </a:r>
            <a:endParaRPr kumimoji="0" lang="en-GB" sz="1050" b="1" i="0" u="none" strike="noStrike" kern="1200" cap="none" spc="0" normalizeH="0" baseline="0" noProof="0" dirty="0">
              <a:ln>
                <a:noFill/>
              </a:ln>
              <a:solidFill>
                <a:srgbClr val="FFC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mn-cs"/>
              </a:rPr>
              <a:t>NW Regional Board</a:t>
            </a:r>
            <a:endParaRPr kumimoji="0" lang="en-US" sz="1050" b="1" i="0" u="sng" strike="noStrike" kern="1200" cap="none" spc="0" normalizeH="0" baseline="0" noProof="0" dirty="0">
              <a:ln>
                <a:noFill/>
              </a:ln>
              <a:solidFill>
                <a:srgbClr val="00206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Fully establish the new NW Regional Board structure including workgroups for Membership &amp; Recreation and Diversity &amp; Inclusion and support the Board in implementing the good governance review and increasing its visibility.</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Support the Introduction of the NW Regional Academy and implement across the NW region giving young talented riders the opportunity to develop both in and out of the saddle.</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Calibri" panose="020F0502020204030204"/>
                <a:ea typeface="+mn-ea"/>
                <a:cs typeface="+mn-cs"/>
              </a:rPr>
              <a:t>Places</a:t>
            </a:r>
            <a:endParaRPr kumimoji="0" lang="en-US" sz="1200" b="1" i="0" u="sng" strike="noStrike" kern="1200" cap="none" spc="0" normalizeH="0" baseline="0" noProof="0" dirty="0">
              <a:ln>
                <a:noFill/>
              </a:ln>
              <a:solidFill>
                <a:srgbClr val="FF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1200" cap="none" spc="0" normalizeH="0" baseline="0" noProof="0" dirty="0" err="1">
                <a:ln>
                  <a:noFill/>
                </a:ln>
                <a:solidFill>
                  <a:srgbClr val="00B050"/>
                </a:solidFill>
                <a:effectLst/>
                <a:uLnTx/>
                <a:uFillTx/>
                <a:latin typeface="Calibri" panose="020F0502020204030204"/>
                <a:ea typeface="+mn-ea"/>
                <a:cs typeface="+mn-cs"/>
              </a:rPr>
              <a:t>Maximise</a:t>
            </a:r>
            <a:r>
              <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mn-cs"/>
              </a:rPr>
              <a:t> Places to Ride fund applications and work with the range of partners to progress projects to a successful conclusion that fit strategically with British Cycling aims across the NW region.</a:t>
            </a:r>
            <a:endParaRPr kumimoji="0" lang="en-US" sz="1050" b="1" i="0" u="none" strike="noStrike" kern="1200" cap="none" spc="0" normalizeH="0" baseline="0" noProof="0" dirty="0">
              <a:ln>
                <a:noFill/>
              </a:ln>
              <a:solidFill>
                <a:srgbClr val="00B05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Bike">
            <a:extLst>
              <a:ext uri="{FF2B5EF4-FFF2-40B4-BE49-F238E27FC236}">
                <a16:creationId xmlns:a16="http://schemas.microsoft.com/office/drawing/2014/main" id="{6F25E00E-8213-4881-9088-14F46B45F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2973" y="266702"/>
            <a:ext cx="352241" cy="352241"/>
          </a:xfrm>
          <a:prstGeom prst="rect">
            <a:avLst/>
          </a:prstGeom>
        </p:spPr>
      </p:pic>
      <p:pic>
        <p:nvPicPr>
          <p:cNvPr id="11" name="Graphic 10" descr="Podium">
            <a:extLst>
              <a:ext uri="{FF2B5EF4-FFF2-40B4-BE49-F238E27FC236}">
                <a16:creationId xmlns:a16="http://schemas.microsoft.com/office/drawing/2014/main" id="{FE813F36-D12A-4C92-A8B6-8B15E7948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4489" y="270529"/>
            <a:ext cx="359467" cy="359467"/>
          </a:xfrm>
          <a:prstGeom prst="rect">
            <a:avLst/>
          </a:prstGeom>
        </p:spPr>
      </p:pic>
      <p:pic>
        <p:nvPicPr>
          <p:cNvPr id="12" name="Graphic 11" descr="Team">
            <a:extLst>
              <a:ext uri="{FF2B5EF4-FFF2-40B4-BE49-F238E27FC236}">
                <a16:creationId xmlns:a16="http://schemas.microsoft.com/office/drawing/2014/main" id="{935C0CAE-CE63-4743-8564-B55F5DA85F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9618" y="267001"/>
            <a:ext cx="370464" cy="370464"/>
          </a:xfrm>
          <a:prstGeom prst="rect">
            <a:avLst/>
          </a:prstGeom>
        </p:spPr>
      </p:pic>
      <p:pic>
        <p:nvPicPr>
          <p:cNvPr id="13" name="Graphic 12" descr="Map with pin">
            <a:extLst>
              <a:ext uri="{FF2B5EF4-FFF2-40B4-BE49-F238E27FC236}">
                <a16:creationId xmlns:a16="http://schemas.microsoft.com/office/drawing/2014/main" id="{653795D2-9D32-45EB-AD7C-2852941AA6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5744" y="266702"/>
            <a:ext cx="359468" cy="359468"/>
          </a:xfrm>
          <a:prstGeom prst="rect">
            <a:avLst/>
          </a:prstGeom>
        </p:spPr>
      </p:pic>
      <p:pic>
        <p:nvPicPr>
          <p:cNvPr id="14" name="Graphic 13" descr="Handshake">
            <a:extLst>
              <a:ext uri="{FF2B5EF4-FFF2-40B4-BE49-F238E27FC236}">
                <a16:creationId xmlns:a16="http://schemas.microsoft.com/office/drawing/2014/main" id="{CD6DD08F-79BD-4C09-80AE-8080C58143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20874" y="266702"/>
            <a:ext cx="435846" cy="435846"/>
          </a:xfrm>
          <a:prstGeom prst="rect">
            <a:avLst/>
          </a:prstGeom>
        </p:spPr>
      </p:pic>
      <p:sp>
        <p:nvSpPr>
          <p:cNvPr id="15" name="Footer Placeholder 3">
            <a:extLst>
              <a:ext uri="{FF2B5EF4-FFF2-40B4-BE49-F238E27FC236}">
                <a16:creationId xmlns:a16="http://schemas.microsoft.com/office/drawing/2014/main" id="{0CB099E5-927E-104C-8041-42600D0CC962}"/>
              </a:ext>
            </a:extLst>
          </p:cNvPr>
          <p:cNvSpPr>
            <a:spLocks noGrp="1"/>
          </p:cNvSpPr>
          <p:nvPr>
            <p:ph type="ftr" sz="quarter" idx="11"/>
          </p:nvPr>
        </p:nvSpPr>
        <p:spPr>
          <a:xfrm>
            <a:off x="4827422" y="6217920"/>
            <a:ext cx="6033273" cy="6400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WORKING TOGETHER TO TRANSFORM BRITAIN INTO A GREAT CYCLING NATION</a:t>
            </a:r>
          </a:p>
        </p:txBody>
      </p:sp>
      <p:pic>
        <p:nvPicPr>
          <p:cNvPr id="18" name="Picture 17" descr="A close up of a sign&#10;&#10;Description generated with very high confidence">
            <a:extLst>
              <a:ext uri="{FF2B5EF4-FFF2-40B4-BE49-F238E27FC236}">
                <a16:creationId xmlns:a16="http://schemas.microsoft.com/office/drawing/2014/main" id="{160EB6AD-9C3F-421A-824E-80A2778CF5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8154" y="6416380"/>
            <a:ext cx="563515" cy="405922"/>
          </a:xfrm>
          <a:prstGeom prst="rect">
            <a:avLst/>
          </a:prstGeom>
        </p:spPr>
      </p:pic>
    </p:spTree>
    <p:extLst>
      <p:ext uri="{BB962C8B-B14F-4D97-AF65-F5344CB8AC3E}">
        <p14:creationId xmlns:p14="http://schemas.microsoft.com/office/powerpoint/2010/main" val="101510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5704F7-5476-46F9-9F4B-143AB9FE1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665E4-142B-4F26-BB22-AB470CF1DB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E518C35-A640-ED4D-816E-AE19ECE316C4}"/>
              </a:ext>
            </a:extLst>
          </p:cNvPr>
          <p:cNvSpPr txBox="1">
            <a:spLocks/>
          </p:cNvSpPr>
          <p:nvPr/>
        </p:nvSpPr>
        <p:spPr>
          <a:xfrm>
            <a:off x="69250" y="288746"/>
            <a:ext cx="10515600" cy="323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400" b="1" dirty="0">
                <a:solidFill>
                  <a:srgbClr val="002060"/>
                </a:solidFill>
                <a:latin typeface="Headline One" panose="00000400000000000000" pitchFamily="2" charset="0"/>
                <a:cs typeface="Arial"/>
              </a:rPr>
              <a:t>… and some successes in pictures – leading our sport!</a:t>
            </a:r>
            <a:r>
              <a:rPr kumimoji="0" lang="en-GB" sz="2400" b="1" i="0" u="none" strike="noStrike" kern="1200" cap="none" spc="0" normalizeH="0" baseline="0" noProof="0" dirty="0">
                <a:ln>
                  <a:noFill/>
                </a:ln>
                <a:solidFill>
                  <a:srgbClr val="002060"/>
                </a:solidFill>
                <a:effectLst/>
                <a:uLnTx/>
                <a:uFillTx/>
                <a:latin typeface="Headline One" panose="00000400000000000000" pitchFamily="2" charset="0"/>
                <a:ea typeface="+mj-ea"/>
                <a:cs typeface="Arial"/>
              </a:rPr>
              <a:t> </a:t>
            </a:r>
          </a:p>
        </p:txBody>
      </p:sp>
      <p:pic>
        <p:nvPicPr>
          <p:cNvPr id="10" name="Graphic 9" descr="Bike">
            <a:extLst>
              <a:ext uri="{FF2B5EF4-FFF2-40B4-BE49-F238E27FC236}">
                <a16:creationId xmlns:a16="http://schemas.microsoft.com/office/drawing/2014/main" id="{6F25E00E-8213-4881-9088-14F46B45F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2973" y="266702"/>
            <a:ext cx="352241" cy="352241"/>
          </a:xfrm>
          <a:prstGeom prst="rect">
            <a:avLst/>
          </a:prstGeom>
        </p:spPr>
      </p:pic>
      <p:pic>
        <p:nvPicPr>
          <p:cNvPr id="11" name="Graphic 10" descr="Podium">
            <a:extLst>
              <a:ext uri="{FF2B5EF4-FFF2-40B4-BE49-F238E27FC236}">
                <a16:creationId xmlns:a16="http://schemas.microsoft.com/office/drawing/2014/main" id="{FE813F36-D12A-4C92-A8B6-8B15E7948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4489" y="270529"/>
            <a:ext cx="359467" cy="359467"/>
          </a:xfrm>
          <a:prstGeom prst="rect">
            <a:avLst/>
          </a:prstGeom>
        </p:spPr>
      </p:pic>
      <p:pic>
        <p:nvPicPr>
          <p:cNvPr id="12" name="Graphic 11" descr="Team">
            <a:extLst>
              <a:ext uri="{FF2B5EF4-FFF2-40B4-BE49-F238E27FC236}">
                <a16:creationId xmlns:a16="http://schemas.microsoft.com/office/drawing/2014/main" id="{935C0CAE-CE63-4743-8564-B55F5DA85F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9618" y="267001"/>
            <a:ext cx="370464" cy="370464"/>
          </a:xfrm>
          <a:prstGeom prst="rect">
            <a:avLst/>
          </a:prstGeom>
        </p:spPr>
      </p:pic>
      <p:pic>
        <p:nvPicPr>
          <p:cNvPr id="13" name="Graphic 12" descr="Map with pin">
            <a:extLst>
              <a:ext uri="{FF2B5EF4-FFF2-40B4-BE49-F238E27FC236}">
                <a16:creationId xmlns:a16="http://schemas.microsoft.com/office/drawing/2014/main" id="{653795D2-9D32-45EB-AD7C-2852941AA6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5744" y="266702"/>
            <a:ext cx="359468" cy="359468"/>
          </a:xfrm>
          <a:prstGeom prst="rect">
            <a:avLst/>
          </a:prstGeom>
        </p:spPr>
      </p:pic>
      <p:pic>
        <p:nvPicPr>
          <p:cNvPr id="14" name="Graphic 13" descr="Handshake">
            <a:extLst>
              <a:ext uri="{FF2B5EF4-FFF2-40B4-BE49-F238E27FC236}">
                <a16:creationId xmlns:a16="http://schemas.microsoft.com/office/drawing/2014/main" id="{CD6DD08F-79BD-4C09-80AE-8080C58143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20874" y="266702"/>
            <a:ext cx="435846" cy="435846"/>
          </a:xfrm>
          <a:prstGeom prst="rect">
            <a:avLst/>
          </a:prstGeom>
        </p:spPr>
      </p:pic>
      <p:sp>
        <p:nvSpPr>
          <p:cNvPr id="15" name="Footer Placeholder 3">
            <a:extLst>
              <a:ext uri="{FF2B5EF4-FFF2-40B4-BE49-F238E27FC236}">
                <a16:creationId xmlns:a16="http://schemas.microsoft.com/office/drawing/2014/main" id="{0CB099E5-927E-104C-8041-42600D0CC962}"/>
              </a:ext>
            </a:extLst>
          </p:cNvPr>
          <p:cNvSpPr>
            <a:spLocks noGrp="1"/>
          </p:cNvSpPr>
          <p:nvPr>
            <p:ph type="ftr" sz="quarter" idx="11"/>
          </p:nvPr>
        </p:nvSpPr>
        <p:spPr>
          <a:xfrm>
            <a:off x="4827422" y="6217920"/>
            <a:ext cx="6033273" cy="6400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WORKING TOGETHER TO TRANSFORM BRITAIN INTO A GREAT CYCLING NATION</a:t>
            </a:r>
          </a:p>
        </p:txBody>
      </p:sp>
      <p:pic>
        <p:nvPicPr>
          <p:cNvPr id="18" name="Picture 17" descr="A close up of a sign&#10;&#10;Description generated with very high confidence">
            <a:extLst>
              <a:ext uri="{FF2B5EF4-FFF2-40B4-BE49-F238E27FC236}">
                <a16:creationId xmlns:a16="http://schemas.microsoft.com/office/drawing/2014/main" id="{160EB6AD-9C3F-421A-824E-80A2778CF5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8154" y="6416380"/>
            <a:ext cx="563515" cy="405922"/>
          </a:xfrm>
          <a:prstGeom prst="rect">
            <a:avLst/>
          </a:prstGeom>
        </p:spPr>
      </p:pic>
      <p:pic>
        <p:nvPicPr>
          <p:cNvPr id="1026" name="Picture 2">
            <a:extLst>
              <a:ext uri="{FF2B5EF4-FFF2-40B4-BE49-F238E27FC236}">
                <a16:creationId xmlns:a16="http://schemas.microsoft.com/office/drawing/2014/main" id="{32D6D6DA-16FA-4CE1-9C32-D558D9E346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050" y="847873"/>
            <a:ext cx="26384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BC90607-2DDC-445B-8F7B-124D12A205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05063" y="1086925"/>
            <a:ext cx="2878244" cy="215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2BF4ADF-1BF0-4DBB-BED8-20EBD61897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038" y="2926955"/>
            <a:ext cx="1936640" cy="258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7DB0DD4-821B-4FA6-8806-FA3F15E25DFD}"/>
              </a:ext>
            </a:extLst>
          </p:cNvPr>
          <p:cNvPicPr>
            <a:picLocks noChangeAspect="1"/>
          </p:cNvPicPr>
          <p:nvPr/>
        </p:nvPicPr>
        <p:blipFill>
          <a:blip r:embed="rId17"/>
          <a:stretch>
            <a:fillRect/>
          </a:stretch>
        </p:blipFill>
        <p:spPr>
          <a:xfrm>
            <a:off x="756416" y="4292815"/>
            <a:ext cx="3095625" cy="2063750"/>
          </a:xfrm>
          <a:prstGeom prst="rect">
            <a:avLst/>
          </a:prstGeom>
        </p:spPr>
      </p:pic>
      <p:pic>
        <p:nvPicPr>
          <p:cNvPr id="1029" name="Picture 5">
            <a:extLst>
              <a:ext uri="{FF2B5EF4-FFF2-40B4-BE49-F238E27FC236}">
                <a16:creationId xmlns:a16="http://schemas.microsoft.com/office/drawing/2014/main" id="{83B37091-DAE6-44C5-B963-26CB086DD44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80165" y="808373"/>
            <a:ext cx="2081385" cy="277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5AFDDB10-4A42-4561-89AD-1E1B30C2A8E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06758" y="2741983"/>
            <a:ext cx="3028197" cy="227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73CA6AC-A576-4208-9ACA-61E0A887C693}"/>
              </a:ext>
            </a:extLst>
          </p:cNvPr>
          <p:cNvPicPr>
            <a:picLocks noChangeAspect="1"/>
          </p:cNvPicPr>
          <p:nvPr/>
        </p:nvPicPr>
        <p:blipFill>
          <a:blip r:embed="rId20"/>
          <a:stretch>
            <a:fillRect/>
          </a:stretch>
        </p:blipFill>
        <p:spPr>
          <a:xfrm>
            <a:off x="9536234" y="2281545"/>
            <a:ext cx="2255716" cy="3011685"/>
          </a:xfrm>
          <a:prstGeom prst="rect">
            <a:avLst/>
          </a:prstGeom>
        </p:spPr>
      </p:pic>
      <p:pic>
        <p:nvPicPr>
          <p:cNvPr id="6" name="Picture 5">
            <a:extLst>
              <a:ext uri="{FF2B5EF4-FFF2-40B4-BE49-F238E27FC236}">
                <a16:creationId xmlns:a16="http://schemas.microsoft.com/office/drawing/2014/main" id="{805B8E6D-040B-428B-BF01-603CEFCD04B7}"/>
              </a:ext>
            </a:extLst>
          </p:cNvPr>
          <p:cNvPicPr>
            <a:picLocks noChangeAspect="1"/>
          </p:cNvPicPr>
          <p:nvPr/>
        </p:nvPicPr>
        <p:blipFill>
          <a:blip r:embed="rId21"/>
          <a:stretch>
            <a:fillRect/>
          </a:stretch>
        </p:blipFill>
        <p:spPr>
          <a:xfrm>
            <a:off x="9098084" y="1010954"/>
            <a:ext cx="2255716" cy="1749704"/>
          </a:xfrm>
          <a:prstGeom prst="rect">
            <a:avLst/>
          </a:prstGeom>
        </p:spPr>
      </p:pic>
      <p:pic>
        <p:nvPicPr>
          <p:cNvPr id="7" name="Picture 6">
            <a:extLst>
              <a:ext uri="{FF2B5EF4-FFF2-40B4-BE49-F238E27FC236}">
                <a16:creationId xmlns:a16="http://schemas.microsoft.com/office/drawing/2014/main" id="{1999E09A-D9B5-4E43-926B-815509F55016}"/>
              </a:ext>
            </a:extLst>
          </p:cNvPr>
          <p:cNvPicPr>
            <a:picLocks noChangeAspect="1"/>
          </p:cNvPicPr>
          <p:nvPr/>
        </p:nvPicPr>
        <p:blipFill>
          <a:blip r:embed="rId22"/>
          <a:stretch>
            <a:fillRect/>
          </a:stretch>
        </p:blipFill>
        <p:spPr>
          <a:xfrm>
            <a:off x="3852041" y="3126692"/>
            <a:ext cx="2129365" cy="3011684"/>
          </a:xfrm>
          <a:prstGeom prst="rect">
            <a:avLst/>
          </a:prstGeom>
        </p:spPr>
      </p:pic>
    </p:spTree>
    <p:extLst>
      <p:ext uri="{BB962C8B-B14F-4D97-AF65-F5344CB8AC3E}">
        <p14:creationId xmlns:p14="http://schemas.microsoft.com/office/powerpoint/2010/main" val="262861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5704F7-5476-46F9-9F4B-143AB9FE1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665E4-142B-4F26-BB22-AB470CF1DB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E518C35-A640-ED4D-816E-AE19ECE316C4}"/>
              </a:ext>
            </a:extLst>
          </p:cNvPr>
          <p:cNvSpPr txBox="1">
            <a:spLocks/>
          </p:cNvSpPr>
          <p:nvPr/>
        </p:nvSpPr>
        <p:spPr>
          <a:xfrm>
            <a:off x="69250" y="288746"/>
            <a:ext cx="10515600" cy="323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Headline One" panose="00000400000000000000" pitchFamily="2" charset="0"/>
                <a:ea typeface="+mj-ea"/>
                <a:cs typeface="Arial"/>
              </a:rPr>
              <a:t>… and some successes in pictures – inspiring communities! </a:t>
            </a:r>
          </a:p>
        </p:txBody>
      </p:sp>
      <p:pic>
        <p:nvPicPr>
          <p:cNvPr id="10" name="Graphic 9" descr="Bike">
            <a:extLst>
              <a:ext uri="{FF2B5EF4-FFF2-40B4-BE49-F238E27FC236}">
                <a16:creationId xmlns:a16="http://schemas.microsoft.com/office/drawing/2014/main" id="{6F25E00E-8213-4881-9088-14F46B45F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2973" y="266702"/>
            <a:ext cx="352241" cy="352241"/>
          </a:xfrm>
          <a:prstGeom prst="rect">
            <a:avLst/>
          </a:prstGeom>
        </p:spPr>
      </p:pic>
      <p:pic>
        <p:nvPicPr>
          <p:cNvPr id="11" name="Graphic 10" descr="Podium">
            <a:extLst>
              <a:ext uri="{FF2B5EF4-FFF2-40B4-BE49-F238E27FC236}">
                <a16:creationId xmlns:a16="http://schemas.microsoft.com/office/drawing/2014/main" id="{FE813F36-D12A-4C92-A8B6-8B15E79480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4489" y="270529"/>
            <a:ext cx="359467" cy="359467"/>
          </a:xfrm>
          <a:prstGeom prst="rect">
            <a:avLst/>
          </a:prstGeom>
        </p:spPr>
      </p:pic>
      <p:pic>
        <p:nvPicPr>
          <p:cNvPr id="12" name="Graphic 11" descr="Team">
            <a:extLst>
              <a:ext uri="{FF2B5EF4-FFF2-40B4-BE49-F238E27FC236}">
                <a16:creationId xmlns:a16="http://schemas.microsoft.com/office/drawing/2014/main" id="{935C0CAE-CE63-4743-8564-B55F5DA85F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9618" y="267001"/>
            <a:ext cx="370464" cy="370464"/>
          </a:xfrm>
          <a:prstGeom prst="rect">
            <a:avLst/>
          </a:prstGeom>
        </p:spPr>
      </p:pic>
      <p:pic>
        <p:nvPicPr>
          <p:cNvPr id="13" name="Graphic 12" descr="Map with pin">
            <a:extLst>
              <a:ext uri="{FF2B5EF4-FFF2-40B4-BE49-F238E27FC236}">
                <a16:creationId xmlns:a16="http://schemas.microsoft.com/office/drawing/2014/main" id="{653795D2-9D32-45EB-AD7C-2852941AA6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5744" y="266702"/>
            <a:ext cx="359468" cy="359468"/>
          </a:xfrm>
          <a:prstGeom prst="rect">
            <a:avLst/>
          </a:prstGeom>
        </p:spPr>
      </p:pic>
      <p:pic>
        <p:nvPicPr>
          <p:cNvPr id="14" name="Graphic 13" descr="Handshake">
            <a:extLst>
              <a:ext uri="{FF2B5EF4-FFF2-40B4-BE49-F238E27FC236}">
                <a16:creationId xmlns:a16="http://schemas.microsoft.com/office/drawing/2014/main" id="{CD6DD08F-79BD-4C09-80AE-8080C58143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20874" y="266702"/>
            <a:ext cx="435846" cy="435846"/>
          </a:xfrm>
          <a:prstGeom prst="rect">
            <a:avLst/>
          </a:prstGeom>
        </p:spPr>
      </p:pic>
      <p:sp>
        <p:nvSpPr>
          <p:cNvPr id="15" name="Footer Placeholder 3">
            <a:extLst>
              <a:ext uri="{FF2B5EF4-FFF2-40B4-BE49-F238E27FC236}">
                <a16:creationId xmlns:a16="http://schemas.microsoft.com/office/drawing/2014/main" id="{0CB099E5-927E-104C-8041-42600D0CC962}"/>
              </a:ext>
            </a:extLst>
          </p:cNvPr>
          <p:cNvSpPr>
            <a:spLocks noGrp="1"/>
          </p:cNvSpPr>
          <p:nvPr>
            <p:ph type="ftr" sz="quarter" idx="11"/>
          </p:nvPr>
        </p:nvSpPr>
        <p:spPr>
          <a:xfrm>
            <a:off x="4827422" y="6217920"/>
            <a:ext cx="6033273" cy="6400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Calibri" panose="020F0502020204030204"/>
                <a:ea typeface="+mn-ea"/>
                <a:cs typeface="+mn-cs"/>
              </a:rPr>
              <a:t>WORKING TOGETHER TO TRANSFORM BRITAIN INTO A GREAT CYCLING NATION</a:t>
            </a:r>
          </a:p>
        </p:txBody>
      </p:sp>
      <p:pic>
        <p:nvPicPr>
          <p:cNvPr id="18" name="Picture 17" descr="A close up of a sign&#10;&#10;Description generated with very high confidence">
            <a:extLst>
              <a:ext uri="{FF2B5EF4-FFF2-40B4-BE49-F238E27FC236}">
                <a16:creationId xmlns:a16="http://schemas.microsoft.com/office/drawing/2014/main" id="{160EB6AD-9C3F-421A-824E-80A2778CF5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8154" y="6416380"/>
            <a:ext cx="563515" cy="405922"/>
          </a:xfrm>
          <a:prstGeom prst="rect">
            <a:avLst/>
          </a:prstGeom>
        </p:spPr>
      </p:pic>
      <p:pic>
        <p:nvPicPr>
          <p:cNvPr id="2050" name="Picture 2" descr="May be an image of 3 people and people standing">
            <a:extLst>
              <a:ext uri="{FF2B5EF4-FFF2-40B4-BE49-F238E27FC236}">
                <a16:creationId xmlns:a16="http://schemas.microsoft.com/office/drawing/2014/main" id="{A9209F5E-0D63-4336-952F-3DDD83E8F8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400" y="3968115"/>
            <a:ext cx="2065020" cy="2753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3 people, people standing, bicycle and outdoors">
            <a:extLst>
              <a:ext uri="{FF2B5EF4-FFF2-40B4-BE49-F238E27FC236}">
                <a16:creationId xmlns:a16="http://schemas.microsoft.com/office/drawing/2014/main" id="{C6666928-E832-4C80-AABD-831EF84B0F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5773" y="852806"/>
            <a:ext cx="3393440" cy="3393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5297A6-8001-403D-A083-B63D25305E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0106" y="963818"/>
            <a:ext cx="2893888" cy="19563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y be an image of 3 people, people standing, bicycle and outdoors">
            <a:extLst>
              <a:ext uri="{FF2B5EF4-FFF2-40B4-BE49-F238E27FC236}">
                <a16:creationId xmlns:a16="http://schemas.microsoft.com/office/drawing/2014/main" id="{D2C21DCB-AA05-4DA6-A4F4-0E781898056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1269" y="3062465"/>
            <a:ext cx="2808864" cy="2808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AFECF27-087B-4F88-B968-0C1B308853E7}"/>
              </a:ext>
            </a:extLst>
          </p:cNvPr>
          <p:cNvPicPr>
            <a:picLocks noChangeAspect="1"/>
          </p:cNvPicPr>
          <p:nvPr/>
        </p:nvPicPr>
        <p:blipFill>
          <a:blip r:embed="rId18"/>
          <a:stretch>
            <a:fillRect/>
          </a:stretch>
        </p:blipFill>
        <p:spPr>
          <a:xfrm>
            <a:off x="7287743" y="852806"/>
            <a:ext cx="3482339" cy="2611754"/>
          </a:xfrm>
          <a:prstGeom prst="rect">
            <a:avLst/>
          </a:prstGeom>
        </p:spPr>
      </p:pic>
      <p:pic>
        <p:nvPicPr>
          <p:cNvPr id="8" name="Picture 7">
            <a:extLst>
              <a:ext uri="{FF2B5EF4-FFF2-40B4-BE49-F238E27FC236}">
                <a16:creationId xmlns:a16="http://schemas.microsoft.com/office/drawing/2014/main" id="{CD3F0444-51B0-4C74-A9DD-D5F7936CF8CA}"/>
              </a:ext>
            </a:extLst>
          </p:cNvPr>
          <p:cNvPicPr>
            <a:picLocks noChangeAspect="1"/>
          </p:cNvPicPr>
          <p:nvPr/>
        </p:nvPicPr>
        <p:blipFill>
          <a:blip r:embed="rId19"/>
          <a:stretch>
            <a:fillRect/>
          </a:stretch>
        </p:blipFill>
        <p:spPr>
          <a:xfrm>
            <a:off x="7750740" y="3533774"/>
            <a:ext cx="3284466" cy="2753361"/>
          </a:xfrm>
          <a:prstGeom prst="rect">
            <a:avLst/>
          </a:prstGeom>
        </p:spPr>
      </p:pic>
    </p:spTree>
    <p:extLst>
      <p:ext uri="{BB962C8B-B14F-4D97-AF65-F5344CB8AC3E}">
        <p14:creationId xmlns:p14="http://schemas.microsoft.com/office/powerpoint/2010/main" val="880771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0000"/>
        </a:solid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954</Words>
  <Application>Microsoft Office PowerPoint</Application>
  <PresentationFormat>Widescreen</PresentationFormat>
  <Paragraphs>95</Paragraphs>
  <Slides>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Headline One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Pickering</dc:creator>
  <cp:lastModifiedBy>Rob Pickering</cp:lastModifiedBy>
  <cp:revision>1</cp:revision>
  <dcterms:created xsi:type="dcterms:W3CDTF">2021-09-13T10:32:24Z</dcterms:created>
  <dcterms:modified xsi:type="dcterms:W3CDTF">2021-09-16T16:14:28Z</dcterms:modified>
</cp:coreProperties>
</file>